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4" r:id="rId24"/>
  </p:sldMasterIdLst>
  <p:sldIdLst>
    <p:sldId id="256" r:id="rId25"/>
    <p:sldId id="257" r:id="rId26"/>
    <p:sldId id="258" r:id="rId27"/>
    <p:sldId id="259" r:id="rId28"/>
    <p:sldId id="261" r:id="rId29"/>
    <p:sldId id="263" r:id="rId30"/>
    <p:sldId id="264" r:id="rId31"/>
    <p:sldId id="266" r:id="rId32"/>
    <p:sldId id="267" r:id="rId3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FCE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 Target="slides/slide2.xml"/><Relationship Id="rId21" Type="http://schemas.openxmlformats.org/officeDocument/2006/relationships/slideMaster" Target="slideMasters/slideMaster21.xml"/><Relationship Id="rId34" Type="http://schemas.openxmlformats.org/officeDocument/2006/relationships/presProps" Target="presProps.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 Target="slides/slide1.xml"/><Relationship Id="rId33" Type="http://schemas.openxmlformats.org/officeDocument/2006/relationships/slide" Target="slides/slide9.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5.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8.xml"/><Relationship Id="rId37"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4.xml"/><Relationship Id="rId36" Type="http://schemas.openxmlformats.org/officeDocument/2006/relationships/theme" Target="theme/theme1.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7.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3.xml"/><Relationship Id="rId30" Type="http://schemas.openxmlformats.org/officeDocument/2006/relationships/slide" Target="slides/slide6.xml"/><Relationship Id="rId35" Type="http://schemas.openxmlformats.org/officeDocument/2006/relationships/viewProps" Target="viewProps.xml"/><Relationship Id="rId8" Type="http://schemas.openxmlformats.org/officeDocument/2006/relationships/slideMaster" Target="slideMasters/slideMaster8.xml"/><Relationship Id="rId3" Type="http://schemas.openxmlformats.org/officeDocument/2006/relationships/slideMaster" Target="slideMasters/slideMaster3.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lstStyle/>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TITLE_ONLY_1">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4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4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51"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52"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53"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57" name="PlaceHolder 1"/>
          <p:cNvSpPr>
            <a:spLocks noGrp="1"/>
          </p:cNvSpPr>
          <p:nvPr>
            <p:ph type="title"/>
          </p:nvPr>
        </p:nvSpPr>
        <p:spPr>
          <a:xfrm>
            <a:off x="713160" y="539640"/>
            <a:ext cx="3189600" cy="88632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CUSTOM_2_1">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2_1_1">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CUSTOM_4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2" Type="http://schemas.openxmlformats.org/officeDocument/2006/relationships/theme" Target="../theme/theme16.xml"/><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652680"/>
            <a:ext cx="4260960" cy="156024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5" name="Google Shape;11;p2"/>
          <p:cNvCxnSpPr/>
          <p:nvPr/>
        </p:nvCxnSpPr>
        <p:spPr>
          <a:xfrm>
            <a:off x="-230760" y="233640"/>
            <a:ext cx="9678960" cy="360"/>
          </a:xfrm>
          <a:prstGeom prst="straightConnector1">
            <a:avLst/>
          </a:prstGeom>
          <a:ln w="9525">
            <a:solidFill>
              <a:srgbClr val="BFCE84"/>
            </a:solidFill>
            <a:round/>
          </a:ln>
        </p:spPr>
      </p:cxnSp>
      <p:sp>
        <p:nvSpPr>
          <p:cNvPr id="2" name="Google Shape;12;p2"/>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30" name="Google Shape;105;p19"/>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1" name="PlaceHolder 1"/>
          <p:cNvSpPr>
            <a:spLocks noGrp="1"/>
          </p:cNvSpPr>
          <p:nvPr>
            <p:ph type="title"/>
          </p:nvPr>
        </p:nvSpPr>
        <p:spPr>
          <a:xfrm>
            <a:off x="713160" y="539640"/>
            <a:ext cx="3189600" cy="886320"/>
          </a:xfrm>
          <a:prstGeom prst="rect">
            <a:avLst/>
          </a:prstGeom>
          <a:noFill/>
          <a:ln w="0">
            <a:noFill/>
          </a:ln>
        </p:spPr>
        <p:txBody>
          <a:bodyPr lIns="91440" tIns="91440" rIns="91440" bIns="91440" anchor="b">
            <a:noAutofit/>
          </a:bodyPr>
          <a:lstStyle/>
          <a:p>
            <a:pPr indent="0">
              <a:buNone/>
            </a:pPr>
            <a:r>
              <a:rPr lang="fr-FR" sz="5000" b="0" strike="noStrike" spc="-1">
                <a:solidFill>
                  <a:schemeClr val="dk1"/>
                </a:solidFill>
                <a:latin typeface="Arial"/>
              </a:rPr>
              <a:t>Click to edit the title text format</a:t>
            </a:r>
          </a:p>
        </p:txBody>
      </p:sp>
      <p:cxnSp>
        <p:nvCxnSpPr>
          <p:cNvPr id="32" name="Google Shape;109;p20"/>
          <p:cNvCxnSpPr/>
          <p:nvPr/>
        </p:nvCxnSpPr>
        <p:spPr>
          <a:xfrm>
            <a:off x="-230760" y="233640"/>
            <a:ext cx="9678960" cy="360"/>
          </a:xfrm>
          <a:prstGeom prst="straightConnector1">
            <a:avLst/>
          </a:prstGeom>
          <a:ln w="9525">
            <a:solidFill>
              <a:srgbClr val="BFCE84"/>
            </a:solidFill>
            <a:round/>
          </a:ln>
        </p:spPr>
      </p:cxnSp>
      <p:sp>
        <p:nvSpPr>
          <p:cNvPr id="33" name="Google Shape;110;p20"/>
          <p:cNvSpPr/>
          <p:nvPr/>
        </p:nvSpPr>
        <p:spPr>
          <a:xfrm flipH="1">
            <a:off x="-72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34"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5" name="PlaceHolder 1"/>
          <p:cNvSpPr>
            <a:spLocks noGrp="1"/>
          </p:cNvSpPr>
          <p:nvPr>
            <p:ph type="title"/>
          </p:nvPr>
        </p:nvSpPr>
        <p:spPr>
          <a:xfrm>
            <a:off x="4574880" y="3092760"/>
            <a:ext cx="3855600" cy="1510920"/>
          </a:xfrm>
          <a:prstGeom prst="rect">
            <a:avLst/>
          </a:prstGeom>
          <a:noFill/>
          <a:ln w="0">
            <a:noFill/>
          </a:ln>
        </p:spPr>
        <p:txBody>
          <a:bodyPr lIns="91440" tIns="91440" rIns="91440" bIns="91440" anchor="t">
            <a:noAutofit/>
          </a:bodyPr>
          <a:lstStyle/>
          <a:p>
            <a:pPr indent="0">
              <a:buNone/>
            </a:pPr>
            <a:r>
              <a:rPr lang="fr-FR" sz="4000" b="0" strike="noStrike" spc="-1">
                <a:solidFill>
                  <a:schemeClr val="dk1"/>
                </a:solidFill>
                <a:latin typeface="Arial"/>
              </a:rPr>
              <a:t>Click to edit the title text format</a:t>
            </a:r>
          </a:p>
        </p:txBody>
      </p:sp>
      <p:sp>
        <p:nvSpPr>
          <p:cNvPr id="36" name="PlaceHolder 2"/>
          <p:cNvSpPr>
            <a:spLocks noGrp="1"/>
          </p:cNvSpPr>
          <p:nvPr>
            <p:ph type="title"/>
          </p:nvPr>
        </p:nvSpPr>
        <p:spPr>
          <a:xfrm>
            <a:off x="713160" y="835920"/>
            <a:ext cx="1257840" cy="91548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Autofit/>
          </a:bodyPr>
          <a:lstStyle/>
          <a:p>
            <a:pPr indent="0" algn="ctr">
              <a:lnSpc>
                <a:spcPct val="100000"/>
              </a:lnSpc>
              <a:buNone/>
            </a:pPr>
            <a:r>
              <a:rPr lang="fr-FR" sz="6000" b="0" strike="noStrike" spc="-1">
                <a:solidFill>
                  <a:schemeClr val="dk2"/>
                </a:solidFill>
                <a:latin typeface="Atkinson Hyperlegible Next Medium"/>
                <a:ea typeface="Atkinson Hyperlegible Next Medium"/>
              </a:rPr>
              <a:t>xx%</a:t>
            </a:r>
            <a:endParaRPr lang="fr-FR" sz="6000" b="0" strike="noStrike" spc="-1">
              <a:solidFill>
                <a:schemeClr val="dk1"/>
              </a:solidFill>
              <a:latin typeface="Arial"/>
            </a:endParaRPr>
          </a:p>
        </p:txBody>
      </p:sp>
      <p:sp>
        <p:nvSpPr>
          <p:cNvPr id="37" name="Google Shape;16;p3"/>
          <p:cNvSpPr/>
          <p:nvPr/>
        </p:nvSpPr>
        <p:spPr>
          <a:xfrm>
            <a:off x="-77040" y="-92880"/>
            <a:ext cx="26215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cxnSp>
        <p:nvCxnSpPr>
          <p:cNvPr id="38" name="Google Shape;17;p3"/>
          <p:cNvCxnSpPr/>
          <p:nvPr/>
        </p:nvCxnSpPr>
        <p:spPr>
          <a:xfrm>
            <a:off x="-230760" y="233640"/>
            <a:ext cx="9678960" cy="360"/>
          </a:xfrm>
          <a:prstGeom prst="straightConnector1">
            <a:avLst/>
          </a:prstGeom>
          <a:ln w="9525">
            <a:solidFill>
              <a:srgbClr val="BFCE84"/>
            </a:solidFill>
            <a:round/>
          </a:ln>
        </p:spPr>
      </p:cxnSp>
      <p:sp>
        <p:nvSpPr>
          <p:cNvPr id="39"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0" name="Google Shape;112;p21"/>
          <p:cNvCxnSpPr/>
          <p:nvPr/>
        </p:nvCxnSpPr>
        <p:spPr>
          <a:xfrm>
            <a:off x="-230760" y="233640"/>
            <a:ext cx="9678960" cy="360"/>
          </a:xfrm>
          <a:prstGeom prst="straightConnector1">
            <a:avLst/>
          </a:prstGeom>
          <a:ln w="9525">
            <a:solidFill>
              <a:srgbClr val="BFCE84"/>
            </a:solidFill>
            <a:round/>
          </a:ln>
        </p:spPr>
      </p:cxnSp>
      <p:sp>
        <p:nvSpPr>
          <p:cNvPr id="41" name="Google Shape;113;p21"/>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cxnSp>
        <p:nvCxnSpPr>
          <p:cNvPr id="42" name="Google Shape;115;p22"/>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44" name="PlaceHolder 2"/>
          <p:cNvSpPr>
            <a:spLocks noGrp="1"/>
          </p:cNvSpPr>
          <p:nvPr>
            <p:ph type="body"/>
          </p:nvPr>
        </p:nvSpPr>
        <p:spPr>
          <a:xfrm>
            <a:off x="720000" y="1215720"/>
            <a:ext cx="7703640" cy="1723320"/>
          </a:xfrm>
          <a:prstGeom prst="rect">
            <a:avLst/>
          </a:prstGeom>
          <a:noFill/>
          <a:ln w="0">
            <a:noFill/>
          </a:ln>
        </p:spPr>
        <p:txBody>
          <a:bodyPr lIns="91440" tIns="91440" rIns="91440" bIns="91440" anchor="t">
            <a:noAutofit/>
          </a:bodyPr>
          <a:lstStyle/>
          <a:p>
            <a:pPr marL="432000" indent="-324000">
              <a:spcBef>
                <a:spcPts val="1417"/>
              </a:spcBef>
              <a:buClr>
                <a:srgbClr val="FFFFFF"/>
              </a:buClr>
              <a:buSzPct val="45000"/>
              <a:buFont typeface="Wingdings" charset="2"/>
              <a:buChar char=""/>
            </a:pPr>
            <a:r>
              <a:rPr lang="fr-FR" sz="12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2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2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2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2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2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200" b="0" strike="noStrike" spc="-1">
                <a:solidFill>
                  <a:srgbClr val="000000"/>
                </a:solidFill>
                <a:latin typeface="Arial"/>
              </a:rPr>
              <a:t>Seventh Outline Level</a:t>
            </a:r>
          </a:p>
        </p:txBody>
      </p:sp>
      <p:cxnSp>
        <p:nvCxnSpPr>
          <p:cNvPr id="45" name="Google Shape;21;p4"/>
          <p:cNvCxnSpPr/>
          <p:nvPr/>
        </p:nvCxnSpPr>
        <p:spPr>
          <a:xfrm>
            <a:off x="-230760" y="233640"/>
            <a:ext cx="9678960" cy="360"/>
          </a:xfrm>
          <a:prstGeom prst="straightConnector1">
            <a:avLst/>
          </a:prstGeom>
          <a:ln w="9525">
            <a:solidFill>
              <a:srgbClr val="BFCE84"/>
            </a:solidFill>
            <a:round/>
          </a:ln>
        </p:spPr>
      </p:cxnSp>
      <p:sp>
        <p:nvSpPr>
          <p:cNvPr id="46" name="Google Shape;22;p4"/>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0" name="Google Shape;29;p5"/>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5" name="Google Shape;32;p6"/>
          <p:cNvCxnSpPr/>
          <p:nvPr/>
        </p:nvCxnSpPr>
        <p:spPr>
          <a:xfrm>
            <a:off x="-230760" y="233640"/>
            <a:ext cx="9678960" cy="360"/>
          </a:xfrm>
          <a:prstGeom prst="straightConnector1">
            <a:avLst/>
          </a:prstGeom>
          <a:ln w="9525">
            <a:solidFill>
              <a:srgbClr val="BFCE84"/>
            </a:solidFill>
            <a:round/>
          </a:ln>
        </p:spPr>
      </p:cxnSp>
      <p:sp>
        <p:nvSpPr>
          <p:cNvPr id="56" name="Google Shape;33;p6"/>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58"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59" name="Google Shape;37;p7"/>
          <p:cNvCxnSpPr/>
          <p:nvPr/>
        </p:nvCxnSpPr>
        <p:spPr>
          <a:xfrm>
            <a:off x="-230760" y="233640"/>
            <a:ext cx="9678960" cy="360"/>
          </a:xfrm>
          <a:prstGeom prst="straightConnector1">
            <a:avLst/>
          </a:prstGeom>
          <a:ln w="9525">
            <a:solidFill>
              <a:srgbClr val="BFCE84"/>
            </a:solidFill>
            <a:round/>
          </a:ln>
        </p:spPr>
      </p:cxnSp>
      <p:sp>
        <p:nvSpPr>
          <p:cNvPr id="60" name="Google Shape;38;p7"/>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1" name="PlaceHolder 1"/>
          <p:cNvSpPr>
            <a:spLocks noGrp="1"/>
          </p:cNvSpPr>
          <p:nvPr>
            <p:ph type="title"/>
          </p:nvPr>
        </p:nvSpPr>
        <p:spPr>
          <a:xfrm>
            <a:off x="1768680" y="1307160"/>
            <a:ext cx="5606640" cy="252900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 name="PlaceHolder 1"/>
          <p:cNvSpPr>
            <a:spLocks noGrp="1"/>
          </p:cNvSpPr>
          <p:nvPr>
            <p:ph type="title"/>
          </p:nvPr>
        </p:nvSpPr>
        <p:spPr>
          <a:xfrm>
            <a:off x="713160" y="1159560"/>
            <a:ext cx="4581000" cy="1044720"/>
          </a:xfrm>
          <a:prstGeom prst="rect">
            <a:avLst/>
          </a:prstGeom>
          <a:noFill/>
          <a:ln w="0">
            <a:noFill/>
          </a:ln>
        </p:spPr>
        <p:txBody>
          <a:bodyPr lIns="91440" tIns="91440" rIns="91440" bIns="91440" anchor="b">
            <a:noAutofit/>
          </a:bodyPr>
          <a:lstStyle/>
          <a:p>
            <a:pPr indent="0">
              <a:lnSpc>
                <a:spcPct val="100000"/>
              </a:lnSpc>
              <a:buNone/>
            </a:pPr>
            <a:r>
              <a:rPr lang="fr-FR" sz="6000" b="0" strike="noStrike" spc="-1">
                <a:solidFill>
                  <a:schemeClr val="dk1"/>
                </a:solidFill>
                <a:latin typeface="Atkinson Hyperlegible Next Medium"/>
                <a:ea typeface="Atkinson Hyperlegible Next Medium"/>
              </a:rPr>
              <a:t>xx%</a:t>
            </a:r>
            <a:endParaRPr lang="fr-FR" sz="6000" b="0" strike="noStrike" spc="-1">
              <a:solidFill>
                <a:schemeClr val="dk1"/>
              </a:solidFill>
              <a:latin typeface="Arial"/>
            </a:endParaRPr>
          </a:p>
        </p:txBody>
      </p:sp>
      <p:cxnSp>
        <p:nvCxnSpPr>
          <p:cNvPr id="7" name="Google Shape;50;p11"/>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2" name="PlaceHolder 1"/>
          <p:cNvSpPr>
            <a:spLocks noGrp="1"/>
          </p:cNvSpPr>
          <p:nvPr>
            <p:ph type="title"/>
          </p:nvPr>
        </p:nvSpPr>
        <p:spPr>
          <a:xfrm>
            <a:off x="2135520" y="1441800"/>
            <a:ext cx="4872600" cy="1186920"/>
          </a:xfrm>
          <a:prstGeom prst="rect">
            <a:avLst/>
          </a:prstGeom>
          <a:noFill/>
          <a:ln w="0">
            <a:noFill/>
          </a:ln>
        </p:spPr>
        <p:txBody>
          <a:bodyPr lIns="91440" tIns="91440" rIns="91440" bIns="91440" anchor="b">
            <a:noAutofit/>
          </a:bodyPr>
          <a:lstStyle/>
          <a:p>
            <a:pPr indent="0">
              <a:buNone/>
            </a:pPr>
            <a:r>
              <a:rPr lang="fr-FR" sz="6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3"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64" name="PlaceHolder 2"/>
          <p:cNvSpPr>
            <a:spLocks noGrp="1"/>
          </p:cNvSpPr>
          <p:nvPr>
            <p:ph type="title"/>
          </p:nvPr>
        </p:nvSpPr>
        <p:spPr>
          <a:xfrm>
            <a:off x="720000" y="4014360"/>
            <a:ext cx="7703640" cy="572400"/>
          </a:xfrm>
          <a:prstGeom prst="rect">
            <a:avLst/>
          </a:prstGeom>
          <a:solidFill>
            <a:schemeClr val="dk1"/>
          </a:solidFill>
          <a:ln w="0">
            <a:noFill/>
          </a:ln>
        </p:spPr>
        <p:txBody>
          <a:bodyPr lIns="91440" tIns="91440" rIns="91440" bIns="91440" anchor="t">
            <a:noAutofit/>
          </a:bodyPr>
          <a:lstStyle/>
          <a:p>
            <a:pPr indent="0">
              <a:buNone/>
            </a:pPr>
            <a:r>
              <a:rPr lang="fr-FR" sz="25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5" name="Google Shape;121;p25"/>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6" name="PlaceHolder 1"/>
          <p:cNvSpPr>
            <a:spLocks noGrp="1"/>
          </p:cNvSpPr>
          <p:nvPr>
            <p:ph type="title"/>
          </p:nvPr>
        </p:nvSpPr>
        <p:spPr>
          <a:xfrm>
            <a:off x="713160" y="539640"/>
            <a:ext cx="771732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
        <p:cNvGrpSpPr/>
        <p:nvPr/>
      </p:nvGrpSpPr>
      <p:grpSpPr>
        <a:xfrm>
          <a:off x="0" y="0"/>
          <a:ext cx="0" cy="0"/>
          <a:chOff x="0" y="0"/>
          <a:chExt cx="0" cy="0"/>
        </a:xfrm>
      </p:grpSpPr>
      <p:sp>
        <p:nvSpPr>
          <p:cNvPr id="67" name="Google Shape;124;p26"/>
          <p:cNvSpPr/>
          <p:nvPr/>
        </p:nvSpPr>
        <p:spPr>
          <a:xfrm>
            <a:off x="0" y="-10440"/>
            <a:ext cx="9143640" cy="1180440"/>
          </a:xfrm>
          <a:prstGeom prst="rect">
            <a:avLst/>
          </a:prstGeom>
          <a:solidFill>
            <a:schemeClr val="accen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68" name="PlaceHolder 1"/>
          <p:cNvSpPr>
            <a:spLocks noGrp="1"/>
          </p:cNvSpPr>
          <p:nvPr>
            <p:ph type="title"/>
          </p:nvPr>
        </p:nvSpPr>
        <p:spPr>
          <a:xfrm>
            <a:off x="728640" y="539640"/>
            <a:ext cx="334728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
        <p:nvSpPr>
          <p:cNvPr id="69" name="PlaceHolder 2"/>
          <p:cNvSpPr>
            <a:spLocks noGrp="1"/>
          </p:cNvSpPr>
          <p:nvPr>
            <p:ph type="title"/>
          </p:nvPr>
        </p:nvSpPr>
        <p:spPr>
          <a:xfrm>
            <a:off x="4977720" y="539640"/>
            <a:ext cx="3458160" cy="482040"/>
          </a:xfrm>
          <a:prstGeom prst="rect">
            <a:avLst/>
          </a:prstGeom>
          <a:noFill/>
          <a:ln w="0">
            <a:noFill/>
          </a:ln>
        </p:spPr>
        <p:txBody>
          <a:bodyPr lIns="91440" tIns="91440" rIns="91440" bIns="91440" anchor="t">
            <a:noAutofit/>
          </a:bodyPr>
          <a:lstStyle/>
          <a:p>
            <a:pPr indent="0">
              <a:buNone/>
            </a:pPr>
            <a:r>
              <a:rPr lang="fr-FR" sz="22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 name="Google Shape;53;p13"/>
          <p:cNvSpPr/>
          <p:nvPr/>
        </p:nvSpPr>
        <p:spPr>
          <a:xfrm>
            <a:off x="0" y="1359720"/>
            <a:ext cx="9143640" cy="3802680"/>
          </a:xfrm>
          <a:prstGeom prst="round1Rect">
            <a:avLst>
              <a:gd name="adj" fmla="val 0"/>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9" name="PlaceHolder 1"/>
          <p:cNvSpPr>
            <a:spLocks noGrp="1"/>
          </p:cNvSpPr>
          <p:nvPr>
            <p:ph type="title"/>
          </p:nvPr>
        </p:nvSpPr>
        <p:spPr>
          <a:xfrm>
            <a:off x="720000" y="444960"/>
            <a:ext cx="68162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sp>
        <p:nvSpPr>
          <p:cNvPr id="10" name="PlaceHolder 2"/>
          <p:cNvSpPr>
            <a:spLocks noGrp="1"/>
          </p:cNvSpPr>
          <p:nvPr>
            <p:ph type="title"/>
          </p:nvPr>
        </p:nvSpPr>
        <p:spPr>
          <a:xfrm>
            <a:off x="432432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1" name="PlaceHolder 3"/>
          <p:cNvSpPr>
            <a:spLocks noGrp="1"/>
          </p:cNvSpPr>
          <p:nvPr>
            <p:ph type="title"/>
          </p:nvPr>
        </p:nvSpPr>
        <p:spPr>
          <a:xfrm>
            <a:off x="432432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2" name="PlaceHolder 4"/>
          <p:cNvSpPr>
            <a:spLocks noGrp="1"/>
          </p:cNvSpPr>
          <p:nvPr>
            <p:ph type="title"/>
          </p:nvPr>
        </p:nvSpPr>
        <p:spPr>
          <a:xfrm>
            <a:off x="6644160" y="181044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sp>
        <p:nvSpPr>
          <p:cNvPr id="13" name="PlaceHolder 5"/>
          <p:cNvSpPr>
            <a:spLocks noGrp="1"/>
          </p:cNvSpPr>
          <p:nvPr>
            <p:ph type="title"/>
          </p:nvPr>
        </p:nvSpPr>
        <p:spPr>
          <a:xfrm>
            <a:off x="6644160" y="3440160"/>
            <a:ext cx="734400" cy="435600"/>
          </a:xfrm>
          <a:prstGeom prst="rect">
            <a:avLst/>
          </a:prstGeom>
          <a:noFill/>
          <a:ln w="0">
            <a:noFill/>
          </a:ln>
        </p:spPr>
        <p:txBody>
          <a:bodyPr lIns="91440" tIns="91440" rIns="91440" bIns="91440" anchor="b">
            <a:noAutofit/>
          </a:bodyPr>
          <a:lstStyle/>
          <a:p>
            <a:pPr indent="0">
              <a:lnSpc>
                <a:spcPct val="100000"/>
              </a:lnSpc>
              <a:buNone/>
            </a:pPr>
            <a:r>
              <a:rPr lang="fr-FR" sz="2400" b="0" strike="noStrike" spc="-1">
                <a:solidFill>
                  <a:schemeClr val="lt1"/>
                </a:solidFill>
                <a:latin typeface="Atkinson Hyperlegible Next SemiBold"/>
                <a:ea typeface="Atkinson Hyperlegible Next SemiBold"/>
              </a:rPr>
              <a:t>xx%</a:t>
            </a:r>
            <a:endParaRPr lang="fr-FR" sz="2400" b="0" strike="noStrike" spc="-1">
              <a:solidFill>
                <a:schemeClr val="dk1"/>
              </a:solidFill>
              <a:latin typeface="Arial"/>
            </a:endParaRPr>
          </a:p>
        </p:txBody>
      </p:sp>
      <p:cxnSp>
        <p:nvCxnSpPr>
          <p:cNvPr id="14" name="Google Shape;63;p13"/>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 name="PlaceHolder 1"/>
          <p:cNvSpPr>
            <a:spLocks noGrp="1"/>
          </p:cNvSpPr>
          <p:nvPr>
            <p:ph type="title"/>
          </p:nvPr>
        </p:nvSpPr>
        <p:spPr>
          <a:xfrm>
            <a:off x="720000" y="1637640"/>
            <a:ext cx="3286080" cy="1062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cxnSp>
        <p:nvCxnSpPr>
          <p:cNvPr id="16" name="Google Shape;67;p14"/>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720000" y="444960"/>
            <a:ext cx="4763520" cy="85824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18" name="Google Shape;71;p15"/>
          <p:cNvCxnSpPr/>
          <p:nvPr/>
        </p:nvCxnSpPr>
        <p:spPr>
          <a:xfrm>
            <a:off x="-230760" y="233640"/>
            <a:ext cx="9678960" cy="360"/>
          </a:xfrm>
          <a:prstGeom prst="straightConnector1">
            <a:avLst/>
          </a:prstGeom>
          <a:ln w="9525">
            <a:solidFill>
              <a:srgbClr val="BFCE84"/>
            </a:solidFill>
            <a:round/>
          </a:ln>
        </p:spPr>
      </p:cxnSp>
      <p:sp>
        <p:nvSpPr>
          <p:cNvPr id="19" name="Google Shape;72;p15"/>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lstStyle/>
          <a:p>
            <a:pPr marL="432000" indent="-324000">
              <a:spcBef>
                <a:spcPts val="1417"/>
              </a:spcBef>
              <a:buClr>
                <a:srgbClr val="FFFFFF"/>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20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20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1" name="Google Shape;74;p16"/>
          <p:cNvSpPr/>
          <p:nvPr/>
        </p:nvSpPr>
        <p:spPr>
          <a:xfrm>
            <a:off x="6775560" y="-92880"/>
            <a:ext cx="2544120" cy="523620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
        <p:nvSpPr>
          <p:cNvPr id="22" name="PlaceHolder 1"/>
          <p:cNvSpPr>
            <a:spLocks noGrp="1"/>
          </p:cNvSpPr>
          <p:nvPr>
            <p:ph type="body"/>
          </p:nvPr>
        </p:nvSpPr>
        <p:spPr>
          <a:xfrm>
            <a:off x="5400000" y="0"/>
            <a:ext cx="3743640" cy="5143320"/>
          </a:xfrm>
          <a:prstGeom prst="rect">
            <a:avLst/>
          </a:prstGeom>
          <a:noFill/>
          <a:ln w="0">
            <a:noFill/>
          </a:ln>
        </p:spPr>
        <p:txBody>
          <a:bodyPr lIns="90000" tIns="45000" rIns="90000" bIns="45000" anchor="t">
            <a:normAutofit/>
          </a:bodyPr>
          <a:lstStyle/>
          <a:p>
            <a:pPr marL="432000" indent="-324000">
              <a:spcBef>
                <a:spcPts val="1417"/>
              </a:spcBef>
              <a:buClr>
                <a:srgbClr val="FFFFFF"/>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FFFFFF"/>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FFFFFF"/>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FFFFFF"/>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FFFFFF"/>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FFFFFF"/>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FFFFFF"/>
              </a:buClr>
              <a:buSzPct val="45000"/>
              <a:buFont typeface="Wingdings" charset="2"/>
              <a:buChar char=""/>
            </a:pPr>
            <a:r>
              <a:rPr lang="fr-FR" sz="1800" b="0" strike="noStrike" spc="-1">
                <a:solidFill>
                  <a:srgbClr val="000000"/>
                </a:solidFill>
                <a:latin typeface="Arial"/>
              </a:rPr>
              <a:t>Seventh Outline Level</a:t>
            </a:r>
          </a:p>
        </p:txBody>
      </p:sp>
      <p:sp>
        <p:nvSpPr>
          <p:cNvPr id="23" name="PlaceHolder 2"/>
          <p:cNvSpPr>
            <a:spLocks noGrp="1"/>
          </p:cNvSpPr>
          <p:nvPr>
            <p:ph type="title"/>
          </p:nvPr>
        </p:nvSpPr>
        <p:spPr>
          <a:xfrm>
            <a:off x="720000" y="793080"/>
            <a:ext cx="3899160" cy="1368720"/>
          </a:xfrm>
          <a:prstGeom prst="rect">
            <a:avLst/>
          </a:prstGeom>
          <a:noFill/>
          <a:ln w="0">
            <a:noFill/>
          </a:ln>
        </p:spPr>
        <p:txBody>
          <a:bodyPr lIns="91440" tIns="91440" rIns="91440" bIns="91440" anchor="b">
            <a:noAutofit/>
          </a:bodyPr>
          <a:lstStyle/>
          <a:p>
            <a:pPr indent="0">
              <a:buNone/>
            </a:pPr>
            <a:r>
              <a:rPr lang="fr-FR" sz="26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5" name="Google Shape;86;p17"/>
          <p:cNvCxnSpPr/>
          <p:nvPr/>
        </p:nvCxnSpPr>
        <p:spPr>
          <a:xfrm>
            <a:off x="-230760" y="233640"/>
            <a:ext cx="9678960" cy="360"/>
          </a:xfrm>
          <a:prstGeom prst="straightConnector1">
            <a:avLst/>
          </a:prstGeom>
          <a:ln w="9525">
            <a:solidFill>
              <a:srgbClr val="BFCE84"/>
            </a:solidFill>
            <a:round/>
          </a:ln>
        </p:spPr>
      </p:cxn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6"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2600" b="0" strike="noStrike" spc="-1">
                <a:solidFill>
                  <a:schemeClr val="dk1"/>
                </a:solidFill>
                <a:latin typeface="Arial"/>
              </a:rPr>
              <a:t>Click to edit the title text format</a:t>
            </a:r>
          </a:p>
        </p:txBody>
      </p:sp>
      <p:cxnSp>
        <p:nvCxnSpPr>
          <p:cNvPr id="27" name="Google Shape;101;p18"/>
          <p:cNvCxnSpPr/>
          <p:nvPr/>
        </p:nvCxnSpPr>
        <p:spPr>
          <a:xfrm>
            <a:off x="-230760" y="233640"/>
            <a:ext cx="9678960" cy="360"/>
          </a:xfrm>
          <a:prstGeom prst="straightConnector1">
            <a:avLst/>
          </a:prstGeom>
          <a:ln w="9525">
            <a:solidFill>
              <a:srgbClr val="BFCE84"/>
            </a:solidFill>
            <a:round/>
          </a:ln>
        </p:spPr>
      </p:cxnSp>
      <p:sp>
        <p:nvSpPr>
          <p:cNvPr id="28" name="Google Shape;102;p18"/>
          <p:cNvSpPr/>
          <p:nvPr/>
        </p:nvSpPr>
        <p:spPr>
          <a:xfrm rot="5400000">
            <a:off x="6354000" y="2289600"/>
            <a:ext cx="5181840" cy="563760"/>
          </a:xfrm>
          <a:prstGeom prst="rect">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algn="ctr" defTabSz="914400">
              <a:lnSpc>
                <a:spcPct val="100000"/>
              </a:lnSpc>
              <a:tabLst>
                <a:tab pos="0" algn="l"/>
              </a:tabLst>
            </a:pPr>
            <a:endParaRPr lang="en-US" sz="18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bit.ly/2TtBDfr" TargetMode="External"/><Relationship Id="rId2" Type="http://schemas.openxmlformats.org/officeDocument/2006/relationships/hyperlink" Target="https://bit.ly/3A1uf1Q" TargetMode="Externa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 name="PlaceHolder 1"/>
          <p:cNvSpPr>
            <a:spLocks noGrp="1"/>
          </p:cNvSpPr>
          <p:nvPr>
            <p:ph type="title"/>
          </p:nvPr>
        </p:nvSpPr>
        <p:spPr>
          <a:xfrm>
            <a:off x="619200" y="402992"/>
            <a:ext cx="4257360" cy="1978408"/>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5000" b="0" strike="noStrike" spc="-1" dirty="0">
                <a:solidFill>
                  <a:schemeClr val="dk1"/>
                </a:solidFill>
                <a:latin typeface="Times New Roman" panose="02020603050405020304" pitchFamily="18" charset="0"/>
                <a:ea typeface="Atkinson Hyperlegible Next SemiBold"/>
                <a:cs typeface="Times New Roman" panose="02020603050405020304" pitchFamily="18" charset="0"/>
              </a:rPr>
              <a:t>Sovereign Debt and Financial Stability</a:t>
            </a:r>
            <a:endParaRPr lang="fr-FR" sz="5000" b="0" strike="noStrike" spc="-1" dirty="0">
              <a:solidFill>
                <a:schemeClr val="dk1"/>
              </a:solidFill>
              <a:latin typeface="Times New Roman" panose="02020603050405020304" pitchFamily="18" charset="0"/>
              <a:cs typeface="Times New Roman" panose="02020603050405020304" pitchFamily="18" charset="0"/>
            </a:endParaRPr>
          </a:p>
        </p:txBody>
      </p:sp>
      <p:sp>
        <p:nvSpPr>
          <p:cNvPr id="71" name="PlaceHolder 2"/>
          <p:cNvSpPr>
            <a:spLocks noGrp="1"/>
          </p:cNvSpPr>
          <p:nvPr>
            <p:ph type="subTitle"/>
          </p:nvPr>
        </p:nvSpPr>
        <p:spPr>
          <a:xfrm>
            <a:off x="619200" y="2370235"/>
            <a:ext cx="4257360" cy="380520"/>
          </a:xfrm>
          <a:prstGeom prst="rect">
            <a:avLst/>
          </a:prstGeom>
          <a:noFill/>
          <a:ln w="0">
            <a:noFill/>
          </a:ln>
        </p:spPr>
        <p:txBody>
          <a:bodyPr lIns="91440" tIns="91440" rIns="91440" bIns="91440" anchor="t">
            <a:normAutofit fontScale="61923" lnSpcReduction="20000"/>
          </a:bodyPr>
          <a:lstStyle/>
          <a:p>
            <a:pPr indent="0">
              <a:lnSpc>
                <a:spcPct val="100000"/>
              </a:lnSpc>
              <a:buNone/>
              <a:tabLst>
                <a:tab pos="0" algn="l"/>
              </a:tabLst>
            </a:pPr>
            <a:r>
              <a:rPr lang="en" sz="1600" b="0" strike="noStrike" spc="-1" dirty="0">
                <a:solidFill>
                  <a:schemeClr val="dk1"/>
                </a:solidFill>
                <a:latin typeface="Times New Roman" panose="02020603050405020304" pitchFamily="18" charset="0"/>
                <a:ea typeface="Albert Sans"/>
                <a:cs typeface="Times New Roman" panose="02020603050405020304" pitchFamily="18" charset="0"/>
              </a:rPr>
              <a:t>Exploring the relationship between sovereign debt levels and financial stability.</a:t>
            </a:r>
            <a:endParaRPr lang="en-US" sz="1600" b="0" strike="noStrike" spc="-1" dirty="0">
              <a:solidFill>
                <a:srgbClr val="FFFFFF"/>
              </a:solidFill>
              <a:latin typeface="Times New Roman" panose="02020603050405020304" pitchFamily="18" charset="0"/>
              <a:cs typeface="Times New Roman" panose="02020603050405020304" pitchFamily="18" charset="0"/>
            </a:endParaRPr>
          </a:p>
        </p:txBody>
      </p:sp>
      <p:sp>
        <p:nvSpPr>
          <p:cNvPr id="72" name="Google Shape;133;p27"/>
          <p:cNvSpPr/>
          <p:nvPr/>
        </p:nvSpPr>
        <p:spPr>
          <a:xfrm>
            <a:off x="5400000" y="0"/>
            <a:ext cx="374364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73" name="Google Shape;134;p27"/>
          <p:cNvSpPr/>
          <p:nvPr/>
        </p:nvSpPr>
        <p:spPr>
          <a:xfrm>
            <a:off x="810492" y="3081567"/>
            <a:ext cx="3094614" cy="1184940"/>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gn="ctr" defTabSz="914400">
              <a:lnSpc>
                <a:spcPct val="100000"/>
              </a:lnSpc>
              <a:tabLst>
                <a:tab pos="0" algn="l"/>
              </a:tabLst>
            </a:pPr>
            <a:r>
              <a:rPr lang="en" sz="1100" b="0" strike="noStrike" spc="-1" dirty="0">
                <a:solidFill>
                  <a:schemeClr val="dk1"/>
                </a:solidFill>
                <a:latin typeface="Times New Roman" panose="02020603050405020304" pitchFamily="18" charset="0"/>
                <a:cs typeface="Times New Roman" panose="02020603050405020304" pitchFamily="18" charset="0"/>
              </a:rPr>
              <a:t>BY</a:t>
            </a:r>
          </a:p>
          <a:p>
            <a:pPr algn="ctr" defTabSz="914400">
              <a:lnSpc>
                <a:spcPct val="100000"/>
              </a:lnSpc>
              <a:tabLst>
                <a:tab pos="0" algn="l"/>
              </a:tabLst>
            </a:pPr>
            <a:r>
              <a:rPr lang="en" sz="1100" spc="-1" dirty="0">
                <a:solidFill>
                  <a:schemeClr val="dk1"/>
                </a:solidFill>
                <a:latin typeface="Times New Roman" panose="02020603050405020304" pitchFamily="18" charset="0"/>
                <a:cs typeface="Times New Roman" panose="02020603050405020304" pitchFamily="18" charset="0"/>
              </a:rPr>
              <a:t>MAYUKH PAUL</a:t>
            </a:r>
            <a:br>
              <a:rPr lang="en" sz="1100" spc="-1" dirty="0">
                <a:solidFill>
                  <a:schemeClr val="dk1"/>
                </a:solidFill>
                <a:latin typeface="Times New Roman" panose="02020603050405020304" pitchFamily="18" charset="0"/>
                <a:cs typeface="Times New Roman" panose="02020603050405020304" pitchFamily="18" charset="0"/>
              </a:rPr>
            </a:br>
            <a:r>
              <a:rPr lang="nn-NO" sz="1100" spc="-1" dirty="0">
                <a:solidFill>
                  <a:schemeClr val="dk1"/>
                </a:solidFill>
                <a:latin typeface="Times New Roman" panose="02020603050405020304" pitchFamily="18" charset="0"/>
                <a:cs typeface="Times New Roman" panose="02020603050405020304" pitchFamily="18" charset="0"/>
              </a:rPr>
              <a:t>REGISTRATION NO – 220010026832</a:t>
            </a:r>
          </a:p>
          <a:p>
            <a:pPr algn="ctr" defTabSz="914400">
              <a:lnSpc>
                <a:spcPct val="100000"/>
              </a:lnSpc>
              <a:tabLst>
                <a:tab pos="0" algn="l"/>
              </a:tabLst>
            </a:pPr>
            <a:r>
              <a:rPr lang="nn-NO" sz="1100" spc="-1" dirty="0">
                <a:solidFill>
                  <a:schemeClr val="dk1"/>
                </a:solidFill>
                <a:latin typeface="Times New Roman" panose="02020603050405020304" pitchFamily="18" charset="0"/>
                <a:cs typeface="Times New Roman" panose="02020603050405020304" pitchFamily="18" charset="0"/>
              </a:rPr>
              <a:t>ENROLNMENT NO – 2211212001006</a:t>
            </a:r>
          </a:p>
          <a:p>
            <a:pPr algn="ctr" defTabSz="914400">
              <a:lnSpc>
                <a:spcPct val="100000"/>
              </a:lnSpc>
              <a:tabLst>
                <a:tab pos="0" algn="l"/>
              </a:tabLst>
            </a:pPr>
            <a:r>
              <a:rPr lang="nn-NO" sz="1100" spc="-1" dirty="0">
                <a:solidFill>
                  <a:schemeClr val="dk1"/>
                </a:solidFill>
                <a:latin typeface="Times New Roman" panose="02020603050405020304" pitchFamily="18" charset="0"/>
                <a:cs typeface="Times New Roman" panose="02020603050405020304" pitchFamily="18" charset="0"/>
              </a:rPr>
              <a:t>SISTER NIVEDITA UNIVERSITY</a:t>
            </a:r>
          </a:p>
          <a:p>
            <a:pPr algn="ctr" defTabSz="914400">
              <a:lnSpc>
                <a:spcPct val="100000"/>
              </a:lnSpc>
              <a:tabLst>
                <a:tab pos="0" algn="l"/>
              </a:tabLst>
            </a:pPr>
            <a:r>
              <a:rPr lang="nn-NO" sz="1100" spc="-1" dirty="0">
                <a:solidFill>
                  <a:schemeClr val="dk1"/>
                </a:solidFill>
                <a:latin typeface="Times New Roman" panose="02020603050405020304" pitchFamily="18" charset="0"/>
                <a:cs typeface="Times New Roman" panose="02020603050405020304" pitchFamily="18" charset="0"/>
              </a:rPr>
              <a:t>KOLKATA- 700156</a:t>
            </a:r>
          </a:p>
          <a:p>
            <a:pPr algn="ctr" defTabSz="914400">
              <a:lnSpc>
                <a:spcPct val="100000"/>
              </a:lnSpc>
              <a:tabLst>
                <a:tab pos="0" algn="l"/>
              </a:tabLst>
            </a:pPr>
            <a:endParaRPr lang="en-US" sz="1100" b="0" strike="noStrike" spc="-1" dirty="0">
              <a:solidFill>
                <a:srgbClr val="FFFFFF"/>
              </a:solidFill>
              <a:latin typeface="Times New Roman" panose="02020603050405020304" pitchFamily="18" charset="0"/>
              <a:cs typeface="Times New Roman" panose="02020603050405020304" pitchFamily="18" charset="0"/>
            </a:endParaRPr>
          </a:p>
        </p:txBody>
      </p:sp>
      <p:sp>
        <p:nvSpPr>
          <p:cNvPr id="74" name="Google Shape;135;p27"/>
          <p:cNvSpPr/>
          <p:nvPr/>
        </p:nvSpPr>
        <p:spPr>
          <a:xfrm>
            <a:off x="2687041" y="4444318"/>
            <a:ext cx="1761206" cy="24622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gn="ctr" defTabSz="914400">
              <a:lnSpc>
                <a:spcPct val="100000"/>
              </a:lnSpc>
              <a:tabLst>
                <a:tab pos="0" algn="l"/>
              </a:tabLst>
            </a:pPr>
            <a:r>
              <a:rPr lang="en" sz="1600" b="0" strike="noStrike" spc="-1" dirty="0">
                <a:solidFill>
                  <a:schemeClr val="dk1"/>
                </a:solidFill>
                <a:latin typeface="Arial"/>
              </a:rPr>
              <a:t>→</a:t>
            </a:r>
            <a:endParaRPr lang="en-US" sz="1600" b="0" strike="noStrike" spc="-1" dirty="0">
              <a:solidFill>
                <a:srgbClr val="FFFFFF"/>
              </a:solidFill>
              <a:latin typeface="OpenSymbo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dirty="0">
                <a:solidFill>
                  <a:schemeClr val="dk1"/>
                </a:solidFill>
                <a:latin typeface="Times New Roman" panose="02020603050405020304" pitchFamily="18" charset="0"/>
                <a:ea typeface="Atkinson Hyperlegible Next SemiBold"/>
                <a:cs typeface="Times New Roman" panose="02020603050405020304" pitchFamily="18" charset="0"/>
              </a:rPr>
              <a:t>INTRODUCTION</a:t>
            </a:r>
            <a:endParaRPr lang="fr-FR" sz="2600" b="0" strike="noStrike" spc="-1" dirty="0">
              <a:solidFill>
                <a:schemeClr val="dk1"/>
              </a:solidFill>
              <a:latin typeface="Times New Roman" panose="02020603050405020304" pitchFamily="18" charset="0"/>
              <a:cs typeface="Times New Roman" panose="02020603050405020304" pitchFamily="18" charset="0"/>
            </a:endParaRPr>
          </a:p>
        </p:txBody>
      </p:sp>
      <p:sp>
        <p:nvSpPr>
          <p:cNvPr id="76" name="PlaceHolder 2"/>
          <p:cNvSpPr>
            <a:spLocks noGrp="1"/>
          </p:cNvSpPr>
          <p:nvPr>
            <p:ph type="subTitle"/>
          </p:nvPr>
        </p:nvSpPr>
        <p:spPr>
          <a:xfrm>
            <a:off x="632951" y="1304640"/>
            <a:ext cx="7211638" cy="709790"/>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200" b="0" strike="noStrike" spc="-1" dirty="0">
                <a:solidFill>
                  <a:schemeClr val="dk1"/>
                </a:solidFill>
                <a:latin typeface="Times New Roman" panose="02020603050405020304" pitchFamily="18" charset="0"/>
                <a:ea typeface="Albert Sans"/>
                <a:cs typeface="Times New Roman" panose="02020603050405020304" pitchFamily="18" charset="0"/>
              </a:rPr>
              <a:t>Sovereign debt is a form of public debt issued by a national government, usually in the form of bonds, to raise funds for public spending.</a:t>
            </a:r>
            <a:endParaRPr lang="en-US" sz="1200" b="0" strike="noStrike" spc="-1" dirty="0">
              <a:solidFill>
                <a:srgbClr val="FFFFFF"/>
              </a:solidFill>
              <a:latin typeface="Times New Roman" panose="02020603050405020304" pitchFamily="18" charset="0"/>
              <a:cs typeface="Times New Roman" panose="02020603050405020304" pitchFamily="18" charset="0"/>
            </a:endParaRPr>
          </a:p>
        </p:txBody>
      </p:sp>
      <p:sp>
        <p:nvSpPr>
          <p:cNvPr id="77" name="Google Shape;176;p31"/>
          <p:cNvSpPr/>
          <p:nvPr/>
        </p:nvSpPr>
        <p:spPr>
          <a:xfrm>
            <a:off x="395460" y="1339578"/>
            <a:ext cx="657000" cy="246221"/>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600" b="0" strike="noStrike" spc="-1" dirty="0">
                <a:solidFill>
                  <a:schemeClr val="dk1"/>
                </a:solidFill>
                <a:latin typeface="Arial"/>
              </a:rPr>
              <a:t>→</a:t>
            </a:r>
            <a:endParaRPr lang="en-US" sz="1600" b="0" strike="noStrike" spc="-1" dirty="0">
              <a:solidFill>
                <a:srgbClr val="FFFFFF"/>
              </a:solidFill>
              <a:latin typeface="OpenSymbol"/>
            </a:endParaRPr>
          </a:p>
        </p:txBody>
      </p:sp>
      <p:sp>
        <p:nvSpPr>
          <p:cNvPr id="2" name="Google Shape;176;p31">
            <a:extLst>
              <a:ext uri="{FF2B5EF4-FFF2-40B4-BE49-F238E27FC236}">
                <a16:creationId xmlns:a16="http://schemas.microsoft.com/office/drawing/2014/main" id="{D07C5199-773E-DB3F-0562-ADDCF5E8F1FB}"/>
              </a:ext>
            </a:extLst>
          </p:cNvPr>
          <p:cNvSpPr/>
          <p:nvPr/>
        </p:nvSpPr>
        <p:spPr>
          <a:xfrm>
            <a:off x="395460" y="2261999"/>
            <a:ext cx="657000" cy="246221"/>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600" b="0" strike="noStrike" spc="-1" dirty="0">
                <a:solidFill>
                  <a:schemeClr val="dk1"/>
                </a:solidFill>
                <a:latin typeface="Arial"/>
              </a:rPr>
              <a:t>→</a:t>
            </a:r>
            <a:endParaRPr lang="en-US" sz="1600" b="0" strike="noStrike" spc="-1" dirty="0">
              <a:solidFill>
                <a:srgbClr val="FFFFFF"/>
              </a:solidFill>
              <a:latin typeface="OpenSymbol"/>
            </a:endParaRPr>
          </a:p>
        </p:txBody>
      </p:sp>
      <p:sp>
        <p:nvSpPr>
          <p:cNvPr id="3" name="PlaceHolder 2">
            <a:extLst>
              <a:ext uri="{FF2B5EF4-FFF2-40B4-BE49-F238E27FC236}">
                <a16:creationId xmlns:a16="http://schemas.microsoft.com/office/drawing/2014/main" id="{BC923B86-7347-8398-B5E3-0A103144BFA2}"/>
              </a:ext>
            </a:extLst>
          </p:cNvPr>
          <p:cNvSpPr txBox="1">
            <a:spLocks/>
          </p:cNvSpPr>
          <p:nvPr/>
        </p:nvSpPr>
        <p:spPr>
          <a:xfrm>
            <a:off x="632951" y="2216855"/>
            <a:ext cx="7211637" cy="709790"/>
          </a:xfrm>
          <a:prstGeom prst="rect">
            <a:avLst/>
          </a:prstGeom>
          <a:noFill/>
          <a:ln w="0">
            <a:noFill/>
          </a:ln>
        </p:spPr>
        <p:txBody>
          <a:bodyPr lIns="91440" tIns="91440" rIns="91440" bIns="9144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nSpc>
                <a:spcPct val="100000"/>
              </a:lnSpc>
              <a:buFont typeface="Arial" panose="020B0604020202020204" pitchFamily="34" charset="0"/>
              <a:buNone/>
              <a:tabLst>
                <a:tab pos="0" algn="l"/>
              </a:tabLst>
            </a:pPr>
            <a:r>
              <a:rPr lang="en-US" sz="1200" b="1" spc="-1" dirty="0">
                <a:solidFill>
                  <a:schemeClr val="dk1"/>
                </a:solidFill>
                <a:latin typeface="Times New Roman" panose="02020603050405020304" pitchFamily="18" charset="0"/>
                <a:ea typeface="Albert Sans"/>
                <a:cs typeface="Times New Roman" panose="02020603050405020304" pitchFamily="18" charset="0"/>
              </a:rPr>
              <a:t>Why is it important?</a:t>
            </a:r>
          </a:p>
          <a:p>
            <a:pPr marL="400050" indent="-171450">
              <a:lnSpc>
                <a:spcPct val="100000"/>
              </a:lnSpc>
              <a:tabLst>
                <a:tab pos="0" algn="l"/>
              </a:tabLst>
            </a:pPr>
            <a:r>
              <a:rPr lang="en-IN" sz="1200" dirty="0">
                <a:latin typeface="Times New Roman" panose="02020603050405020304" pitchFamily="18" charset="0"/>
                <a:cs typeface="Times New Roman" panose="02020603050405020304" pitchFamily="18" charset="0"/>
              </a:rPr>
              <a:t>Funds Essential Government Services</a:t>
            </a:r>
          </a:p>
          <a:p>
            <a:pPr marL="400050" indent="-171450">
              <a:lnSpc>
                <a:spcPct val="100000"/>
              </a:lnSpc>
              <a:tabLst>
                <a:tab pos="0" algn="l"/>
              </a:tabLst>
            </a:pPr>
            <a:r>
              <a:rPr lang="en-IN" sz="1200" dirty="0">
                <a:latin typeface="Times New Roman" panose="02020603050405020304" pitchFamily="18" charset="0"/>
                <a:cs typeface="Times New Roman" panose="02020603050405020304" pitchFamily="18" charset="0"/>
              </a:rPr>
              <a:t>Supports Economic Stability</a:t>
            </a:r>
          </a:p>
          <a:p>
            <a:pPr marL="400050" indent="-171450">
              <a:lnSpc>
                <a:spcPct val="100000"/>
              </a:lnSpc>
              <a:tabLst>
                <a:tab pos="0" algn="l"/>
              </a:tabLst>
            </a:pPr>
            <a:r>
              <a:rPr lang="en-IN" sz="1200" dirty="0">
                <a:latin typeface="Times New Roman" panose="02020603050405020304" pitchFamily="18" charset="0"/>
                <a:cs typeface="Times New Roman" panose="02020603050405020304" pitchFamily="18" charset="0"/>
              </a:rPr>
              <a:t>Enables Investment in Growth</a:t>
            </a:r>
          </a:p>
          <a:p>
            <a:pPr marL="400050" indent="-171450">
              <a:lnSpc>
                <a:spcPct val="100000"/>
              </a:lnSpc>
              <a:tabLst>
                <a:tab pos="0" algn="l"/>
              </a:tabLst>
            </a:pPr>
            <a:r>
              <a:rPr lang="en-IN" sz="1200" dirty="0">
                <a:latin typeface="Times New Roman" panose="02020603050405020304" pitchFamily="18" charset="0"/>
                <a:cs typeface="Times New Roman" panose="02020603050405020304" pitchFamily="18" charset="0"/>
              </a:rPr>
              <a:t>Impacts Global Markets</a:t>
            </a:r>
            <a:endParaRPr lang="en-US" sz="1200" spc="-1" dirty="0">
              <a:solidFill>
                <a:srgbClr val="FFFFFF"/>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Google Shape;165;p30"/>
          <p:cNvSpPr/>
          <p:nvPr/>
        </p:nvSpPr>
        <p:spPr>
          <a:xfrm flipH="1">
            <a:off x="0" y="0"/>
            <a:ext cx="3427920" cy="5143320"/>
          </a:xfrm>
          <a:prstGeom prst="round1Rect">
            <a:avLst>
              <a:gd name="adj" fmla="val 50000"/>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79" name="PlaceHolder 1"/>
          <p:cNvSpPr>
            <a:spLocks noGrp="1"/>
          </p:cNvSpPr>
          <p:nvPr>
            <p:ph type="title"/>
          </p:nvPr>
        </p:nvSpPr>
        <p:spPr>
          <a:xfrm>
            <a:off x="4572000" y="3095640"/>
            <a:ext cx="3857400" cy="1514160"/>
          </a:xfrm>
          <a:prstGeom prst="rect">
            <a:avLst/>
          </a:prstGeom>
          <a:noFill/>
          <a:ln w="0">
            <a:noFill/>
          </a:ln>
        </p:spPr>
        <p:txBody>
          <a:bodyPr lIns="91440" tIns="91440" rIns="91440" bIns="91440" anchor="t">
            <a:normAutofit/>
          </a:bodyPr>
          <a:lstStyle/>
          <a:p>
            <a:pPr indent="0" algn="r">
              <a:lnSpc>
                <a:spcPct val="100000"/>
              </a:lnSpc>
              <a:buNone/>
              <a:tabLst>
                <a:tab pos="0" algn="l"/>
              </a:tabLst>
            </a:pPr>
            <a:r>
              <a:rPr lang="en" sz="4000" b="0" strike="noStrike" spc="-1" dirty="0">
                <a:solidFill>
                  <a:schemeClr val="dk1"/>
                </a:solidFill>
                <a:latin typeface="Times New Roman" panose="02020603050405020304" pitchFamily="18" charset="0"/>
                <a:ea typeface="Atkinson Hyperlegible Next SemiBold"/>
                <a:cs typeface="Times New Roman" panose="02020603050405020304" pitchFamily="18" charset="0"/>
              </a:rPr>
              <a:t>Understanding</a:t>
            </a:r>
            <a:br>
              <a:rPr lang="en" sz="4000" b="0" strike="noStrike" spc="-1" dirty="0">
                <a:solidFill>
                  <a:schemeClr val="dk1"/>
                </a:solidFill>
                <a:latin typeface="Atkinson Hyperlegible Next SemiBold"/>
                <a:ea typeface="Atkinson Hyperlegible Next SemiBold"/>
              </a:rPr>
            </a:br>
            <a:r>
              <a:rPr lang="en" sz="4000" b="0" strike="noStrike" spc="-1" dirty="0">
                <a:solidFill>
                  <a:schemeClr val="dk1"/>
                </a:solidFill>
                <a:latin typeface="Atkinson Hyperlegible Next SemiBold"/>
                <a:ea typeface="Atkinson Hyperlegible Next SemiBold"/>
              </a:rPr>
              <a:t>Sovereign Debt</a:t>
            </a:r>
            <a:endParaRPr lang="fr-FR" sz="4000" b="0" strike="noStrike" spc="-1" dirty="0">
              <a:solidFill>
                <a:schemeClr val="dk1"/>
              </a:solidFill>
              <a:latin typeface="Arial"/>
            </a:endParaRPr>
          </a:p>
        </p:txBody>
      </p:sp>
      <p:sp>
        <p:nvSpPr>
          <p:cNvPr id="80" name="PlaceHolder 2"/>
          <p:cNvSpPr>
            <a:spLocks noGrp="1"/>
          </p:cNvSpPr>
          <p:nvPr>
            <p:ph type="title"/>
          </p:nvPr>
        </p:nvSpPr>
        <p:spPr>
          <a:xfrm>
            <a:off x="714240" y="838080"/>
            <a:ext cx="1257120" cy="914040"/>
          </a:xfrm>
          <a:prstGeom prst="rect">
            <a:avLst/>
          </a:prstGeom>
          <a:noFill/>
          <a:ln w="0">
            <a:noFill/>
          </a:ln>
          <a:effectLst>
            <a:outerShdw blurRad="57240" dist="19080" dir="5400000" rotWithShape="0">
              <a:srgbClr val="000000">
                <a:alpha val="50000"/>
              </a:srgbClr>
            </a:outerShdw>
          </a:effectLst>
        </p:spPr>
        <p:txBody>
          <a:bodyPr lIns="91440" tIns="91440" rIns="91440" bIns="91440" anchor="b">
            <a:normAutofit fontScale="90000"/>
          </a:bodyPr>
          <a:lstStyle/>
          <a:p>
            <a:pPr indent="0" algn="ctr">
              <a:lnSpc>
                <a:spcPct val="100000"/>
              </a:lnSpc>
              <a:buNone/>
              <a:tabLst>
                <a:tab pos="0" algn="l"/>
              </a:tabLst>
            </a:pPr>
            <a:r>
              <a:rPr lang="en" sz="6000" b="0" strike="noStrike" spc="-1">
                <a:solidFill>
                  <a:schemeClr val="dk2"/>
                </a:solidFill>
                <a:latin typeface="Atkinson Hyperlegible Next Medium"/>
                <a:ea typeface="Atkinson Hyperlegible Next Medium"/>
              </a:rPr>
              <a:t>01</a:t>
            </a:r>
            <a:endParaRPr lang="fr-FR" sz="6000" b="0" strike="noStrike" spc="-1">
              <a:solidFill>
                <a:schemeClr val="dk1"/>
              </a:solidFill>
              <a:latin typeface="Arial"/>
            </a:endParaRPr>
          </a:p>
        </p:txBody>
      </p:sp>
      <p:sp>
        <p:nvSpPr>
          <p:cNvPr id="81" name="Google Shape;168;p30"/>
          <p:cNvSpPr/>
          <p:nvPr/>
        </p:nvSpPr>
        <p:spPr>
          <a:xfrm>
            <a:off x="5867280" y="109548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
        <p:nvSpPr>
          <p:cNvPr id="82" name="Google Shape;169;p30"/>
          <p:cNvSpPr/>
          <p:nvPr/>
        </p:nvSpPr>
        <p:spPr>
          <a:xfrm>
            <a:off x="7372440" y="1104840"/>
            <a:ext cx="1056960" cy="38052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endParaRPr lang="en-US" sz="1800" b="0" strike="noStrike" spc="-1">
              <a:solidFill>
                <a:srgbClr val="FFFFFF"/>
              </a:solidFill>
              <a:latin typeface="OpenSymbo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PlaceHolder 1"/>
          <p:cNvSpPr>
            <a:spLocks noGrp="1"/>
          </p:cNvSpPr>
          <p:nvPr>
            <p:ph type="title"/>
          </p:nvPr>
        </p:nvSpPr>
        <p:spPr>
          <a:xfrm>
            <a:off x="723960" y="447840"/>
            <a:ext cx="4762080" cy="85680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2600" b="0" strike="noStrike" spc="-1">
                <a:solidFill>
                  <a:schemeClr val="dk1"/>
                </a:solidFill>
                <a:latin typeface="Atkinson Hyperlegible Next SemiBold"/>
                <a:ea typeface="Atkinson Hyperlegible Next SemiBold"/>
              </a:rPr>
              <a:t>Definition and Importance</a:t>
            </a:r>
            <a:endParaRPr lang="fr-FR" sz="2600" b="0" strike="noStrike" spc="-1">
              <a:solidFill>
                <a:schemeClr val="dk1"/>
              </a:solidFill>
              <a:latin typeface="Arial"/>
            </a:endParaRPr>
          </a:p>
        </p:txBody>
      </p:sp>
      <p:sp>
        <p:nvSpPr>
          <p:cNvPr id="84" name="PlaceHolder 2"/>
          <p:cNvSpPr>
            <a:spLocks noGrp="1"/>
          </p:cNvSpPr>
          <p:nvPr>
            <p:ph type="subTitle"/>
          </p:nvPr>
        </p:nvSpPr>
        <p:spPr>
          <a:xfrm>
            <a:off x="862020" y="1318390"/>
            <a:ext cx="6948194" cy="751041"/>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200" b="0" strike="noStrike" spc="-1" dirty="0">
                <a:solidFill>
                  <a:schemeClr val="dk1"/>
                </a:solidFill>
                <a:latin typeface="Times New Roman" panose="02020603050405020304" pitchFamily="18" charset="0"/>
                <a:ea typeface="Albert Sans"/>
                <a:cs typeface="Times New Roman" panose="02020603050405020304" pitchFamily="18" charset="0"/>
              </a:rPr>
              <a:t>A national government's borrowing of funds, usually to fund public investments or fill budget gaps, is referred to as sovereign debt.</a:t>
            </a:r>
            <a:endParaRPr lang="en-US" sz="1200" b="0" strike="noStrike" spc="-1" dirty="0">
              <a:solidFill>
                <a:srgbClr val="FFFFFF"/>
              </a:solidFill>
              <a:latin typeface="Times New Roman" panose="02020603050405020304" pitchFamily="18" charset="0"/>
              <a:cs typeface="Times New Roman" panose="02020603050405020304" pitchFamily="18" charset="0"/>
            </a:endParaRPr>
          </a:p>
        </p:txBody>
      </p:sp>
      <p:sp>
        <p:nvSpPr>
          <p:cNvPr id="85" name="Google Shape;176;p31"/>
          <p:cNvSpPr/>
          <p:nvPr/>
        </p:nvSpPr>
        <p:spPr>
          <a:xfrm>
            <a:off x="533520" y="1374185"/>
            <a:ext cx="657000" cy="246221"/>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600" b="0" strike="noStrike" spc="-1" dirty="0">
                <a:solidFill>
                  <a:schemeClr val="dk1"/>
                </a:solidFill>
                <a:latin typeface="Arial"/>
              </a:rPr>
              <a:t>→</a:t>
            </a:r>
            <a:endParaRPr lang="en-US" sz="1600" b="0" strike="noStrike" spc="-1" dirty="0">
              <a:solidFill>
                <a:srgbClr val="FFFFFF"/>
              </a:solidFill>
              <a:latin typeface="OpenSymbol"/>
            </a:endParaRPr>
          </a:p>
        </p:txBody>
      </p:sp>
      <p:sp>
        <p:nvSpPr>
          <p:cNvPr id="2" name="PlaceHolder 2">
            <a:extLst>
              <a:ext uri="{FF2B5EF4-FFF2-40B4-BE49-F238E27FC236}">
                <a16:creationId xmlns:a16="http://schemas.microsoft.com/office/drawing/2014/main" id="{10495337-634D-3EE9-CC30-26BB6AEC199F}"/>
              </a:ext>
            </a:extLst>
          </p:cNvPr>
          <p:cNvSpPr txBox="1">
            <a:spLocks/>
          </p:cNvSpPr>
          <p:nvPr/>
        </p:nvSpPr>
        <p:spPr>
          <a:xfrm>
            <a:off x="862020" y="2206750"/>
            <a:ext cx="6948194" cy="751041"/>
          </a:xfrm>
          <a:prstGeom prst="rect">
            <a:avLst/>
          </a:prstGeom>
          <a:noFill/>
          <a:ln w="0">
            <a:noFill/>
          </a:ln>
        </p:spPr>
        <p:txBody>
          <a:bodyPr lIns="91440" tIns="91440" rIns="91440" bIns="9144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nSpc>
                <a:spcPct val="100000"/>
              </a:lnSpc>
              <a:buFont typeface="Arial" panose="020B0604020202020204" pitchFamily="34" charset="0"/>
              <a:buNone/>
              <a:tabLst>
                <a:tab pos="0" algn="l"/>
              </a:tabLst>
            </a:pPr>
            <a:r>
              <a:rPr lang="en-US" sz="1200" spc="-1" dirty="0">
                <a:solidFill>
                  <a:schemeClr val="dk1"/>
                </a:solidFill>
                <a:latin typeface="Times New Roman" panose="02020603050405020304" pitchFamily="18" charset="0"/>
                <a:ea typeface="Albert Sans"/>
                <a:cs typeface="Times New Roman" panose="02020603050405020304" pitchFamily="18" charset="0"/>
              </a:rPr>
              <a:t>It comes in two main types: </a:t>
            </a:r>
            <a:br>
              <a:rPr lang="en-US" sz="1200" spc="-1" dirty="0">
                <a:solidFill>
                  <a:schemeClr val="dk1"/>
                </a:solidFill>
                <a:latin typeface="Times New Roman" panose="02020603050405020304" pitchFamily="18" charset="0"/>
                <a:ea typeface="Albert Sans"/>
                <a:cs typeface="Times New Roman" panose="02020603050405020304" pitchFamily="18" charset="0"/>
              </a:rPr>
            </a:br>
            <a:r>
              <a:rPr lang="en-US" sz="1200" b="1" spc="-1" dirty="0">
                <a:solidFill>
                  <a:schemeClr val="dk1"/>
                </a:solidFill>
                <a:latin typeface="Times New Roman" panose="02020603050405020304" pitchFamily="18" charset="0"/>
                <a:ea typeface="Albert Sans"/>
                <a:cs typeface="Times New Roman" panose="02020603050405020304" pitchFamily="18" charset="0"/>
              </a:rPr>
              <a:t>Domestic debt</a:t>
            </a:r>
            <a:r>
              <a:rPr lang="en-US" sz="1200" spc="-1" dirty="0">
                <a:solidFill>
                  <a:schemeClr val="dk1"/>
                </a:solidFill>
                <a:latin typeface="Times New Roman" panose="02020603050405020304" pitchFamily="18" charset="0"/>
                <a:ea typeface="Albert Sans"/>
                <a:cs typeface="Times New Roman" panose="02020603050405020304" pitchFamily="18" charset="0"/>
              </a:rPr>
              <a:t>, which is issued and repaid in the country’s own currency and sold to local investors, and</a:t>
            </a:r>
          </a:p>
          <a:p>
            <a:pPr indent="0">
              <a:lnSpc>
                <a:spcPct val="100000"/>
              </a:lnSpc>
              <a:buFont typeface="Arial" panose="020B0604020202020204" pitchFamily="34" charset="0"/>
              <a:buNone/>
              <a:tabLst>
                <a:tab pos="0" algn="l"/>
              </a:tabLst>
            </a:pPr>
            <a:r>
              <a:rPr lang="en-US" sz="1200" b="1" spc="-1" dirty="0">
                <a:solidFill>
                  <a:schemeClr val="dk1"/>
                </a:solidFill>
                <a:latin typeface="Times New Roman" panose="02020603050405020304" pitchFamily="18" charset="0"/>
                <a:ea typeface="Albert Sans"/>
                <a:cs typeface="Times New Roman" panose="02020603050405020304" pitchFamily="18" charset="0"/>
              </a:rPr>
              <a:t>Foreign (external) debt</a:t>
            </a:r>
            <a:r>
              <a:rPr lang="en-US" sz="1200" spc="-1" dirty="0">
                <a:solidFill>
                  <a:schemeClr val="dk1"/>
                </a:solidFill>
                <a:latin typeface="Times New Roman" panose="02020603050405020304" pitchFamily="18" charset="0"/>
                <a:ea typeface="Albert Sans"/>
                <a:cs typeface="Times New Roman" panose="02020603050405020304" pitchFamily="18" charset="0"/>
              </a:rPr>
              <a:t>, which is issued in foreign currencies and held by international creditors.</a:t>
            </a:r>
            <a:endParaRPr lang="en-US" sz="1200" spc="-1" dirty="0">
              <a:solidFill>
                <a:srgbClr val="FFFFFF"/>
              </a:solidFill>
              <a:latin typeface="Times New Roman" panose="02020603050405020304" pitchFamily="18" charset="0"/>
              <a:cs typeface="Times New Roman" panose="02020603050405020304" pitchFamily="18" charset="0"/>
            </a:endParaRPr>
          </a:p>
        </p:txBody>
      </p:sp>
      <p:sp>
        <p:nvSpPr>
          <p:cNvPr id="3" name="Google Shape;176;p31">
            <a:extLst>
              <a:ext uri="{FF2B5EF4-FFF2-40B4-BE49-F238E27FC236}">
                <a16:creationId xmlns:a16="http://schemas.microsoft.com/office/drawing/2014/main" id="{2C739F9D-223A-C148-5623-DAE5530BDA08}"/>
              </a:ext>
            </a:extLst>
          </p:cNvPr>
          <p:cNvSpPr/>
          <p:nvPr/>
        </p:nvSpPr>
        <p:spPr>
          <a:xfrm>
            <a:off x="533520" y="2262545"/>
            <a:ext cx="657000" cy="246221"/>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600" b="0" strike="noStrike" spc="-1" dirty="0">
                <a:solidFill>
                  <a:schemeClr val="dk1"/>
                </a:solidFill>
                <a:latin typeface="Arial"/>
              </a:rPr>
              <a:t>→</a:t>
            </a:r>
            <a:endParaRPr lang="en-US" sz="1600" b="0" strike="noStrike" spc="-1" dirty="0">
              <a:solidFill>
                <a:srgbClr val="FFFFFF"/>
              </a:solidFill>
              <a:latin typeface="OpenSymbol"/>
            </a:endParaRPr>
          </a:p>
        </p:txBody>
      </p:sp>
      <p:sp>
        <p:nvSpPr>
          <p:cNvPr id="4" name="PlaceHolder 2">
            <a:extLst>
              <a:ext uri="{FF2B5EF4-FFF2-40B4-BE49-F238E27FC236}">
                <a16:creationId xmlns:a16="http://schemas.microsoft.com/office/drawing/2014/main" id="{7A82A665-9B0F-7215-FE69-9B6DFFA7E77E}"/>
              </a:ext>
            </a:extLst>
          </p:cNvPr>
          <p:cNvSpPr txBox="1">
            <a:spLocks/>
          </p:cNvSpPr>
          <p:nvPr/>
        </p:nvSpPr>
        <p:spPr>
          <a:xfrm>
            <a:off x="862020" y="3341332"/>
            <a:ext cx="6948194" cy="1113790"/>
          </a:xfrm>
          <a:prstGeom prst="rect">
            <a:avLst/>
          </a:prstGeom>
          <a:noFill/>
          <a:ln w="0">
            <a:noFill/>
          </a:ln>
        </p:spPr>
        <p:txBody>
          <a:bodyPr lIns="91440" tIns="91440" rIns="91440" bIns="9144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nSpc>
                <a:spcPct val="100000"/>
              </a:lnSpc>
              <a:buFont typeface="Arial" panose="020B0604020202020204" pitchFamily="34" charset="0"/>
              <a:buNone/>
              <a:tabLst>
                <a:tab pos="0" algn="l"/>
              </a:tabLst>
            </a:pPr>
            <a:r>
              <a:rPr lang="en-US" sz="1200" b="1" spc="-1" dirty="0">
                <a:solidFill>
                  <a:schemeClr val="dk1"/>
                </a:solidFill>
                <a:latin typeface="Times New Roman" panose="02020603050405020304" pitchFamily="18" charset="0"/>
                <a:ea typeface="Albert Sans"/>
                <a:cs typeface="Times New Roman" panose="02020603050405020304" pitchFamily="18" charset="0"/>
              </a:rPr>
              <a:t>How governments borrow</a:t>
            </a:r>
          </a:p>
          <a:p>
            <a:pPr indent="0">
              <a:lnSpc>
                <a:spcPct val="100000"/>
              </a:lnSpc>
              <a:buFont typeface="Arial" panose="020B0604020202020204" pitchFamily="34" charset="0"/>
              <a:buNone/>
              <a:tabLst>
                <a:tab pos="0" algn="l"/>
              </a:tabLst>
            </a:pPr>
            <a:r>
              <a:rPr lang="en-US" sz="1200" b="1" spc="-1" dirty="0">
                <a:solidFill>
                  <a:schemeClr val="dk1"/>
                </a:solidFill>
                <a:latin typeface="Times New Roman" panose="02020603050405020304" pitchFamily="18" charset="0"/>
                <a:cs typeface="Times New Roman" panose="02020603050405020304" pitchFamily="18" charset="0"/>
              </a:rPr>
              <a:t>- </a:t>
            </a:r>
            <a:r>
              <a:rPr lang="en-US" sz="1200" spc="-1" dirty="0">
                <a:solidFill>
                  <a:schemeClr val="dk1"/>
                </a:solidFill>
                <a:latin typeface="Times New Roman" panose="02020603050405020304" pitchFamily="18" charset="0"/>
                <a:cs typeface="Times New Roman" panose="02020603050405020304" pitchFamily="18" charset="0"/>
              </a:rPr>
              <a:t>Governments usually borrow by issuing bonds—debt securities that promise to pay back the principal with interest over time. These bonds can be sold to individuals, institutions, or other countries, making sovereign debt a vital tool for managing national finances.</a:t>
            </a:r>
            <a:endParaRPr lang="en-US" sz="1200" spc="-1" dirty="0">
              <a:solidFill>
                <a:srgbClr val="FFFFFF"/>
              </a:solidFill>
              <a:latin typeface="Times New Roman" panose="02020603050405020304" pitchFamily="18" charset="0"/>
              <a:cs typeface="Times New Roman" panose="02020603050405020304" pitchFamily="18" charset="0"/>
            </a:endParaRPr>
          </a:p>
        </p:txBody>
      </p:sp>
      <p:sp>
        <p:nvSpPr>
          <p:cNvPr id="5" name="Google Shape;176;p31">
            <a:extLst>
              <a:ext uri="{FF2B5EF4-FFF2-40B4-BE49-F238E27FC236}">
                <a16:creationId xmlns:a16="http://schemas.microsoft.com/office/drawing/2014/main" id="{D15509FA-DF3D-4EF0-CA5F-1697B4596E1C}"/>
              </a:ext>
            </a:extLst>
          </p:cNvPr>
          <p:cNvSpPr/>
          <p:nvPr/>
        </p:nvSpPr>
        <p:spPr>
          <a:xfrm>
            <a:off x="533520" y="3397127"/>
            <a:ext cx="657000" cy="246221"/>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600" b="0" strike="noStrike" spc="-1" dirty="0">
                <a:solidFill>
                  <a:schemeClr val="dk1"/>
                </a:solidFill>
                <a:latin typeface="Arial"/>
              </a:rPr>
              <a:t>→</a:t>
            </a:r>
            <a:endParaRPr lang="en-US" sz="1600" b="0" strike="noStrike" spc="-1" dirty="0">
              <a:solidFill>
                <a:srgbClr val="FFFFFF"/>
              </a:solidFill>
              <a:latin typeface="OpenSymbo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PlaceHolder 1"/>
          <p:cNvSpPr>
            <a:spLocks noGrp="1"/>
          </p:cNvSpPr>
          <p:nvPr>
            <p:ph type="title"/>
          </p:nvPr>
        </p:nvSpPr>
        <p:spPr>
          <a:xfrm>
            <a:off x="1823440" y="-39912"/>
            <a:ext cx="5497119" cy="811359"/>
          </a:xfrm>
          <a:prstGeom prst="rect">
            <a:avLst/>
          </a:prstGeom>
          <a:noFill/>
          <a:ln w="0">
            <a:noFill/>
          </a:ln>
        </p:spPr>
        <p:txBody>
          <a:bodyPr lIns="91440" tIns="91440" rIns="91440" bIns="91440" anchor="b">
            <a:normAutofit/>
          </a:bodyPr>
          <a:lstStyle/>
          <a:p>
            <a:pPr indent="0">
              <a:lnSpc>
                <a:spcPct val="100000"/>
              </a:lnSpc>
              <a:buNone/>
              <a:tabLst>
                <a:tab pos="0" algn="l"/>
              </a:tabLst>
            </a:pPr>
            <a:r>
              <a:rPr lang="en" sz="2600" b="0" strike="noStrike" spc="-1" dirty="0">
                <a:solidFill>
                  <a:schemeClr val="dk1"/>
                </a:solidFill>
                <a:latin typeface="Times New Roman" panose="02020603050405020304" pitchFamily="18" charset="0"/>
                <a:ea typeface="Atkinson Hyperlegible Next Medium"/>
                <a:cs typeface="Times New Roman" panose="02020603050405020304" pitchFamily="18" charset="0"/>
              </a:rPr>
              <a:t>Recent Trends and Statistics</a:t>
            </a:r>
            <a:endParaRPr lang="fr-FR" sz="2600" b="0" strike="noStrike" spc="-1" dirty="0">
              <a:solidFill>
                <a:schemeClr val="dk1"/>
              </a:solidFill>
              <a:latin typeface="Times New Roman" panose="02020603050405020304" pitchFamily="18" charset="0"/>
              <a:cs typeface="Times New Roman" panose="02020603050405020304" pitchFamily="18" charset="0"/>
            </a:endParaRPr>
          </a:p>
        </p:txBody>
      </p:sp>
      <p:sp>
        <p:nvSpPr>
          <p:cNvPr id="92" name="Google Shape;184;p32"/>
          <p:cNvSpPr/>
          <p:nvPr/>
        </p:nvSpPr>
        <p:spPr>
          <a:xfrm rot="16200000">
            <a:off x="-142313" y="934564"/>
            <a:ext cx="1056960" cy="246221"/>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600" b="0" strike="noStrike" spc="-1" dirty="0">
                <a:solidFill>
                  <a:schemeClr val="dk1"/>
                </a:solidFill>
                <a:latin typeface="Arial"/>
              </a:rPr>
              <a:t>↓</a:t>
            </a:r>
            <a:endParaRPr lang="en-US" sz="1600" b="0" strike="noStrike" spc="-1" dirty="0">
              <a:solidFill>
                <a:srgbClr val="FFFFFF"/>
              </a:solidFill>
              <a:latin typeface="OpenSymbol"/>
            </a:endParaRPr>
          </a:p>
        </p:txBody>
      </p:sp>
      <p:pic>
        <p:nvPicPr>
          <p:cNvPr id="2" name="Picture 1">
            <a:extLst>
              <a:ext uri="{FF2B5EF4-FFF2-40B4-BE49-F238E27FC236}">
                <a16:creationId xmlns:a16="http://schemas.microsoft.com/office/drawing/2014/main" id="{C14F8E70-6270-63E8-9AEB-85A9C908B769}"/>
              </a:ext>
            </a:extLst>
          </p:cNvPr>
          <p:cNvPicPr>
            <a:picLocks noChangeAspect="1"/>
          </p:cNvPicPr>
          <p:nvPr/>
        </p:nvPicPr>
        <p:blipFill>
          <a:blip r:embed="rId2"/>
          <a:stretch>
            <a:fillRect/>
          </a:stretch>
        </p:blipFill>
        <p:spPr>
          <a:xfrm>
            <a:off x="4262617" y="1043627"/>
            <a:ext cx="4826530" cy="2393991"/>
          </a:xfrm>
          <a:prstGeom prst="rect">
            <a:avLst/>
          </a:prstGeom>
          <a:solidFill>
            <a:srgbClr val="FFFFFF">
              <a:shade val="85000"/>
            </a:srgbClr>
          </a:solid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3" name="PlaceHolder 2">
            <a:extLst>
              <a:ext uri="{FF2B5EF4-FFF2-40B4-BE49-F238E27FC236}">
                <a16:creationId xmlns:a16="http://schemas.microsoft.com/office/drawing/2014/main" id="{B087925C-8A7E-02C2-1751-5B6C9647DDC2}"/>
              </a:ext>
            </a:extLst>
          </p:cNvPr>
          <p:cNvSpPr txBox="1">
            <a:spLocks/>
          </p:cNvSpPr>
          <p:nvPr/>
        </p:nvSpPr>
        <p:spPr>
          <a:xfrm>
            <a:off x="263056" y="885253"/>
            <a:ext cx="3999561" cy="3729053"/>
          </a:xfrm>
          <a:prstGeom prst="rect">
            <a:avLst/>
          </a:prstGeom>
          <a:noFill/>
          <a:ln w="0">
            <a:noFill/>
          </a:ln>
        </p:spPr>
        <p:txBody>
          <a:bodyPr lIns="91440" tIns="91440" rIns="91440" bIns="9144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nSpc>
                <a:spcPct val="100000"/>
              </a:lnSpc>
              <a:buFont typeface="Arial" panose="020B0604020202020204" pitchFamily="34" charset="0"/>
              <a:buNone/>
              <a:tabLst>
                <a:tab pos="0" algn="l"/>
              </a:tabLst>
            </a:pPr>
            <a:r>
              <a:rPr lang="en-US" sz="1200" dirty="0">
                <a:latin typeface="Times New Roman" panose="02020603050405020304" pitchFamily="18" charset="0"/>
                <a:cs typeface="Times New Roman" panose="02020603050405020304" pitchFamily="18" charset="0"/>
              </a:rPr>
              <a:t>As we can see, the world average has been rising steadily, especially after 2020. This reflects the global borrowing surge during the COVID-19 pandemic</a:t>
            </a:r>
          </a:p>
          <a:p>
            <a:pPr indent="0">
              <a:lnSpc>
                <a:spcPct val="100000"/>
              </a:lnSpc>
              <a:buFont typeface="Arial" panose="020B0604020202020204" pitchFamily="34" charset="0"/>
              <a:buNone/>
              <a:tabLst>
                <a:tab pos="0" algn="l"/>
              </a:tabLst>
            </a:pPr>
            <a:r>
              <a:rPr lang="en-US" sz="1200" dirty="0">
                <a:latin typeface="Times New Roman" panose="02020603050405020304" pitchFamily="18" charset="0"/>
                <a:cs typeface="Times New Roman" panose="02020603050405020304" pitchFamily="18" charset="0"/>
              </a:rPr>
              <a:t>The U.S. saw a sharp increase in debt levels around 2020–2021, jumping from about 110% to over 125%, due to massive stimulus spending</a:t>
            </a:r>
          </a:p>
          <a:p>
            <a:pPr indent="0">
              <a:lnSpc>
                <a:spcPct val="100000"/>
              </a:lnSpc>
              <a:buFont typeface="Arial" panose="020B0604020202020204" pitchFamily="34" charset="0"/>
              <a:buNone/>
              <a:tabLst>
                <a:tab pos="0" algn="l"/>
              </a:tabLst>
            </a:pPr>
            <a:r>
              <a:rPr lang="en-US" sz="1200" dirty="0">
                <a:latin typeface="Times New Roman" panose="02020603050405020304" pitchFamily="18" charset="0"/>
                <a:cs typeface="Times New Roman" panose="02020603050405020304" pitchFamily="18" charset="0"/>
              </a:rPr>
              <a:t>Japan has consistently had the highest debt-to-GDP ratio, now around 250%, which is a result of decades of borrowing to stimulate its economy. The Eurozone shows a moderate rise and then a slight decline, thanks to fiscal tightening in some member states.</a:t>
            </a:r>
          </a:p>
          <a:p>
            <a:pPr indent="0">
              <a:lnSpc>
                <a:spcPct val="100000"/>
              </a:lnSpc>
              <a:buFont typeface="Arial" panose="020B0604020202020204" pitchFamily="34" charset="0"/>
              <a:buNone/>
              <a:tabLst>
                <a:tab pos="0" algn="l"/>
              </a:tabLst>
            </a:pPr>
            <a:r>
              <a:rPr lang="en-US" sz="1200" dirty="0">
                <a:latin typeface="Times New Roman" panose="02020603050405020304" pitchFamily="18" charset="0"/>
                <a:cs typeface="Times New Roman" panose="02020603050405020304" pitchFamily="18" charset="0"/>
              </a:rPr>
              <a:t>Emerging economies started with lower debt but are showing a clear upward trend, highlighting growing risks in developing countries. Overall, this graph emphasizes a global shift toward higher sovereign debt, raising concerns about financial stability, especially as interest rates rise.</a:t>
            </a:r>
          </a:p>
        </p:txBody>
      </p:sp>
      <p:sp>
        <p:nvSpPr>
          <p:cNvPr id="5" name="TextBox 4">
            <a:extLst>
              <a:ext uri="{FF2B5EF4-FFF2-40B4-BE49-F238E27FC236}">
                <a16:creationId xmlns:a16="http://schemas.microsoft.com/office/drawing/2014/main" id="{849475A1-FD45-620B-4FE2-B3D994A6D589}"/>
              </a:ext>
            </a:extLst>
          </p:cNvPr>
          <p:cNvSpPr txBox="1"/>
          <p:nvPr/>
        </p:nvSpPr>
        <p:spPr>
          <a:xfrm>
            <a:off x="4262617" y="3652151"/>
            <a:ext cx="2439177" cy="707886"/>
          </a:xfrm>
          <a:prstGeom prst="rect">
            <a:avLst/>
          </a:prstGeom>
          <a:noFill/>
        </p:spPr>
        <p:txBody>
          <a:bodyPr wrap="square">
            <a:spAutoFit/>
          </a:bodyPr>
          <a:lstStyle/>
          <a:p>
            <a:r>
              <a:rPr lang="en-US" sz="1000" i="1" dirty="0">
                <a:solidFill>
                  <a:srgbClr val="BFCE84"/>
                </a:solidFill>
                <a:latin typeface="Times New Roman" panose="02020603050405020304" pitchFamily="18" charset="0"/>
                <a:cs typeface="Times New Roman" panose="02020603050405020304" pitchFamily="18" charset="0"/>
              </a:rPr>
              <a:t>Source: International Monetary Fund (IMF), World Economic Outlook Database, April 2023. Retrieved from https://www.imf.org/en/Publications/WEO</a:t>
            </a:r>
            <a:endParaRPr lang="en-IN" sz="1000" i="1" dirty="0">
              <a:solidFill>
                <a:srgbClr val="BFCE84"/>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01"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
        <p:nvSpPr>
          <p:cNvPr id="2" name="PlaceHolder 1">
            <a:extLst>
              <a:ext uri="{FF2B5EF4-FFF2-40B4-BE49-F238E27FC236}">
                <a16:creationId xmlns:a16="http://schemas.microsoft.com/office/drawing/2014/main" id="{E9258E2E-5F67-DE9B-03B7-FA7E1D0ADC0C}"/>
              </a:ext>
            </a:extLst>
          </p:cNvPr>
          <p:cNvSpPr txBox="1">
            <a:spLocks/>
          </p:cNvSpPr>
          <p:nvPr/>
        </p:nvSpPr>
        <p:spPr>
          <a:xfrm>
            <a:off x="288758" y="278625"/>
            <a:ext cx="4097612" cy="1514160"/>
          </a:xfrm>
          <a:prstGeom prst="rect">
            <a:avLst/>
          </a:prstGeom>
          <a:noFill/>
          <a:ln w="0">
            <a:noFill/>
          </a:ln>
        </p:spPr>
        <p:txBody>
          <a:bodyPr lIns="91440" tIns="91440" rIns="91440" bIns="9144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lnSpc>
                <a:spcPct val="100000"/>
              </a:lnSpc>
              <a:tabLst>
                <a:tab pos="0" algn="l"/>
              </a:tabLst>
            </a:pPr>
            <a:r>
              <a:rPr lang="en" sz="4000" spc="-1">
                <a:solidFill>
                  <a:schemeClr val="dk1"/>
                </a:solidFill>
                <a:latin typeface="Times New Roman" panose="02020603050405020304" pitchFamily="18" charset="0"/>
                <a:ea typeface="Atkinson Hyperlegible Next SemiBold"/>
                <a:cs typeface="Times New Roman" panose="02020603050405020304" pitchFamily="18" charset="0"/>
              </a:rPr>
              <a:t>Impact on Financial Stability</a:t>
            </a:r>
            <a:endParaRPr lang="fr-FR" sz="4000" spc="-1" dirty="0">
              <a:solidFill>
                <a:schemeClr val="dk1"/>
              </a:solidFill>
              <a:latin typeface="Times New Roman" panose="02020603050405020304" pitchFamily="18" charset="0"/>
              <a:cs typeface="Times New Roman" panose="02020603050405020304" pitchFamily="18" charset="0"/>
            </a:endParaRPr>
          </a:p>
        </p:txBody>
      </p:sp>
      <p:sp>
        <p:nvSpPr>
          <p:cNvPr id="3" name="PlaceHolder 2">
            <a:extLst>
              <a:ext uri="{FF2B5EF4-FFF2-40B4-BE49-F238E27FC236}">
                <a16:creationId xmlns:a16="http://schemas.microsoft.com/office/drawing/2014/main" id="{EF973290-5BAD-EBF5-311E-96F90967551E}"/>
              </a:ext>
            </a:extLst>
          </p:cNvPr>
          <p:cNvSpPr txBox="1">
            <a:spLocks/>
          </p:cNvSpPr>
          <p:nvPr/>
        </p:nvSpPr>
        <p:spPr>
          <a:xfrm>
            <a:off x="508763" y="1792785"/>
            <a:ext cx="5101389" cy="751041"/>
          </a:xfrm>
          <a:prstGeom prst="rect">
            <a:avLst/>
          </a:prstGeom>
          <a:noFill/>
          <a:ln w="0">
            <a:noFill/>
          </a:ln>
        </p:spPr>
        <p:txBody>
          <a:bodyPr lIns="91440" tIns="91440" rIns="91440" bIns="9144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0">
              <a:lnSpc>
                <a:spcPct val="100000"/>
              </a:lnSpc>
              <a:buFont typeface="Arial" panose="020B0604020202020204" pitchFamily="34" charset="0"/>
              <a:buNone/>
              <a:tabLst>
                <a:tab pos="0" algn="l"/>
              </a:tabLst>
            </a:pPr>
            <a:r>
              <a:rPr lang="en-US" sz="1200" b="1" spc="-1" dirty="0">
                <a:solidFill>
                  <a:schemeClr val="dk1"/>
                </a:solidFill>
                <a:latin typeface="Times New Roman" panose="02020603050405020304" pitchFamily="18" charset="0"/>
                <a:ea typeface="Albert Sans"/>
                <a:cs typeface="Times New Roman" panose="02020603050405020304" pitchFamily="18" charset="0"/>
              </a:rPr>
              <a:t>Positive</a:t>
            </a:r>
            <a:r>
              <a:rPr lang="en-US" sz="1200" spc="-1" dirty="0">
                <a:solidFill>
                  <a:schemeClr val="dk1"/>
                </a:solidFill>
                <a:latin typeface="Times New Roman" panose="02020603050405020304" pitchFamily="18" charset="0"/>
                <a:ea typeface="Albert Sans"/>
                <a:cs typeface="Times New Roman" panose="02020603050405020304" pitchFamily="18" charset="0"/>
              </a:rPr>
              <a:t> in moderation: enables spending during downturns</a:t>
            </a:r>
          </a:p>
          <a:p>
            <a:pPr indent="0">
              <a:lnSpc>
                <a:spcPct val="100000"/>
              </a:lnSpc>
              <a:buFont typeface="Arial" panose="020B0604020202020204" pitchFamily="34" charset="0"/>
              <a:buNone/>
              <a:tabLst>
                <a:tab pos="0" algn="l"/>
              </a:tabLst>
            </a:pPr>
            <a:r>
              <a:rPr lang="en-US" sz="1200" spc="-1" dirty="0">
                <a:solidFill>
                  <a:schemeClr val="dk1"/>
                </a:solidFill>
                <a:latin typeface="Times New Roman" panose="02020603050405020304" pitchFamily="18" charset="0"/>
                <a:ea typeface="Albert Sans"/>
                <a:cs typeface="Times New Roman" panose="02020603050405020304" pitchFamily="18" charset="0"/>
              </a:rPr>
              <a:t>Negative when excessive:</a:t>
            </a:r>
            <a:br>
              <a:rPr lang="en-US" sz="1200" spc="-1" dirty="0">
                <a:solidFill>
                  <a:schemeClr val="dk1"/>
                </a:solidFill>
                <a:latin typeface="Times New Roman" panose="02020603050405020304" pitchFamily="18" charset="0"/>
                <a:ea typeface="Albert Sans"/>
                <a:cs typeface="Times New Roman" panose="02020603050405020304" pitchFamily="18" charset="0"/>
              </a:rPr>
            </a:br>
            <a:r>
              <a:rPr lang="en-US" sz="1200" spc="-1" dirty="0">
                <a:solidFill>
                  <a:schemeClr val="dk1"/>
                </a:solidFill>
                <a:latin typeface="Times New Roman" panose="02020603050405020304" pitchFamily="18" charset="0"/>
                <a:ea typeface="Albert Sans"/>
                <a:cs typeface="Times New Roman" panose="02020603050405020304" pitchFamily="18" charset="0"/>
              </a:rPr>
              <a:t>• Risk of sovereign default</a:t>
            </a:r>
            <a:br>
              <a:rPr lang="en-US" sz="1200" spc="-1" dirty="0">
                <a:solidFill>
                  <a:schemeClr val="dk1"/>
                </a:solidFill>
                <a:latin typeface="Times New Roman" panose="02020603050405020304" pitchFamily="18" charset="0"/>
                <a:ea typeface="Albert Sans"/>
                <a:cs typeface="Times New Roman" panose="02020603050405020304" pitchFamily="18" charset="0"/>
              </a:rPr>
            </a:br>
            <a:r>
              <a:rPr lang="en-US" sz="1200" spc="-1" dirty="0">
                <a:solidFill>
                  <a:schemeClr val="dk1"/>
                </a:solidFill>
                <a:latin typeface="Times New Roman" panose="02020603050405020304" pitchFamily="18" charset="0"/>
                <a:ea typeface="Albert Sans"/>
                <a:cs typeface="Times New Roman" panose="02020603050405020304" pitchFamily="18" charset="0"/>
              </a:rPr>
              <a:t>• Spillover to banks and financial markets</a:t>
            </a:r>
            <a:br>
              <a:rPr lang="en-US" sz="1200" spc="-1" dirty="0">
                <a:solidFill>
                  <a:schemeClr val="dk1"/>
                </a:solidFill>
                <a:latin typeface="Times New Roman" panose="02020603050405020304" pitchFamily="18" charset="0"/>
                <a:ea typeface="Albert Sans"/>
                <a:cs typeface="Times New Roman" panose="02020603050405020304" pitchFamily="18" charset="0"/>
              </a:rPr>
            </a:br>
            <a:r>
              <a:rPr lang="en-US" sz="1200" spc="-1" dirty="0">
                <a:solidFill>
                  <a:schemeClr val="dk1"/>
                </a:solidFill>
                <a:latin typeface="Times New Roman" panose="02020603050405020304" pitchFamily="18" charset="0"/>
                <a:ea typeface="Albert Sans"/>
                <a:cs typeface="Times New Roman" panose="02020603050405020304" pitchFamily="18" charset="0"/>
              </a:rPr>
              <a:t>• Upward pressure on inflation and interest rates</a:t>
            </a:r>
          </a:p>
          <a:p>
            <a:pPr indent="0">
              <a:lnSpc>
                <a:spcPct val="100000"/>
              </a:lnSpc>
              <a:buFont typeface="Arial" panose="020B0604020202020204" pitchFamily="34" charset="0"/>
              <a:buNone/>
              <a:tabLst>
                <a:tab pos="0" algn="l"/>
              </a:tabLst>
            </a:pPr>
            <a:endParaRPr lang="en-US" sz="1200" spc="-1" dirty="0">
              <a:solidFill>
                <a:schemeClr val="dk1"/>
              </a:solidFill>
              <a:latin typeface="Times New Roman" panose="02020603050405020304" pitchFamily="18" charset="0"/>
              <a:ea typeface="Albert Sans"/>
              <a:cs typeface="Times New Roman" panose="02020603050405020304" pitchFamily="18" charset="0"/>
            </a:endParaRPr>
          </a:p>
        </p:txBody>
      </p:sp>
      <p:sp>
        <p:nvSpPr>
          <p:cNvPr id="4" name="Google Shape;176;p31">
            <a:extLst>
              <a:ext uri="{FF2B5EF4-FFF2-40B4-BE49-F238E27FC236}">
                <a16:creationId xmlns:a16="http://schemas.microsoft.com/office/drawing/2014/main" id="{171CF5B8-1C39-0986-5689-61EE3E9A375A}"/>
              </a:ext>
            </a:extLst>
          </p:cNvPr>
          <p:cNvSpPr/>
          <p:nvPr/>
        </p:nvSpPr>
        <p:spPr>
          <a:xfrm>
            <a:off x="180264" y="1848580"/>
            <a:ext cx="462500" cy="24622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gn="ctr" defTabSz="914400">
              <a:lnSpc>
                <a:spcPct val="100000"/>
              </a:lnSpc>
              <a:tabLst>
                <a:tab pos="0" algn="l"/>
              </a:tabLst>
            </a:pPr>
            <a:r>
              <a:rPr lang="en" sz="1600" b="0" strike="noStrike" spc="-1" dirty="0">
                <a:solidFill>
                  <a:schemeClr val="dk1"/>
                </a:solidFill>
                <a:latin typeface="Arial"/>
              </a:rPr>
              <a:t>→</a:t>
            </a:r>
            <a:endParaRPr lang="en-US" sz="1600" b="0" strike="noStrike" spc="-1" dirty="0">
              <a:solidFill>
                <a:srgbClr val="FFFFFF"/>
              </a:solidFill>
              <a:latin typeface="OpenSymbol"/>
            </a:endParaRPr>
          </a:p>
        </p:txBody>
      </p:sp>
      <p:sp>
        <p:nvSpPr>
          <p:cNvPr id="5" name="Google Shape;176;p31">
            <a:extLst>
              <a:ext uri="{FF2B5EF4-FFF2-40B4-BE49-F238E27FC236}">
                <a16:creationId xmlns:a16="http://schemas.microsoft.com/office/drawing/2014/main" id="{4EFE70F5-0275-62DC-40CA-613251FC8A7C}"/>
              </a:ext>
            </a:extLst>
          </p:cNvPr>
          <p:cNvSpPr/>
          <p:nvPr/>
        </p:nvSpPr>
        <p:spPr>
          <a:xfrm>
            <a:off x="180264" y="2196203"/>
            <a:ext cx="462500" cy="246221"/>
          </a:xfrm>
          <a:prstGeom prst="rect">
            <a:avLst/>
          </a:prstGeom>
          <a:noFill/>
          <a:ln w="0">
            <a:noFill/>
          </a:ln>
        </p:spPr>
        <p:style>
          <a:lnRef idx="0">
            <a:scrgbClr r="0" g="0" b="0"/>
          </a:lnRef>
          <a:fillRef idx="0">
            <a:scrgbClr r="0" g="0" b="0"/>
          </a:fillRef>
          <a:effectRef idx="0">
            <a:scrgbClr r="0" g="0" b="0"/>
          </a:effectRef>
          <a:fontRef idx="minor"/>
        </p:style>
        <p:txBody>
          <a:bodyPr wrap="square" lIns="0" tIns="0" rIns="0" bIns="0" anchor="t">
            <a:spAutoFit/>
          </a:bodyPr>
          <a:lstStyle/>
          <a:p>
            <a:pPr algn="ctr" defTabSz="914400">
              <a:lnSpc>
                <a:spcPct val="100000"/>
              </a:lnSpc>
              <a:tabLst>
                <a:tab pos="0" algn="l"/>
              </a:tabLst>
            </a:pPr>
            <a:r>
              <a:rPr lang="en" sz="1600" b="0" strike="noStrike" spc="-1" dirty="0">
                <a:solidFill>
                  <a:schemeClr val="dk1"/>
                </a:solidFill>
                <a:latin typeface="Arial"/>
              </a:rPr>
              <a:t>→</a:t>
            </a:r>
            <a:endParaRPr lang="en-US" sz="1600" b="0" strike="noStrike" spc="-1" dirty="0">
              <a:solidFill>
                <a:srgbClr val="FFFFFF"/>
              </a:solidFill>
              <a:latin typeface="OpenSymbo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 name="PlaceHolder 1"/>
          <p:cNvSpPr>
            <a:spLocks noGrp="1"/>
          </p:cNvSpPr>
          <p:nvPr>
            <p:ph type="title"/>
          </p:nvPr>
        </p:nvSpPr>
        <p:spPr>
          <a:xfrm>
            <a:off x="400826" y="392839"/>
            <a:ext cx="4762080" cy="856800"/>
          </a:xfrm>
          <a:prstGeom prst="rect">
            <a:avLst/>
          </a:prstGeom>
          <a:noFill/>
          <a:ln w="0">
            <a:noFill/>
          </a:ln>
        </p:spPr>
        <p:txBody>
          <a:bodyPr lIns="91440" tIns="91440" rIns="91440" bIns="91440" anchor="t">
            <a:normAutofit fontScale="90000"/>
          </a:bodyPr>
          <a:lstStyle/>
          <a:p>
            <a:pPr indent="0">
              <a:lnSpc>
                <a:spcPct val="100000"/>
              </a:lnSpc>
              <a:buNone/>
              <a:tabLst>
                <a:tab pos="0" algn="l"/>
              </a:tabLst>
            </a:pPr>
            <a:r>
              <a:rPr lang="en-US" sz="2600" b="0" strike="noStrike" spc="-1" dirty="0">
                <a:solidFill>
                  <a:schemeClr val="dk1"/>
                </a:solidFill>
                <a:latin typeface="Times New Roman" panose="02020603050405020304" pitchFamily="18" charset="0"/>
                <a:ea typeface="Atkinson Hyperlegible Next SemiBold"/>
                <a:cs typeface="Times New Roman" panose="02020603050405020304" pitchFamily="18" charset="0"/>
              </a:rPr>
              <a:t>Case Study – The European Debt Crisis</a:t>
            </a:r>
            <a:endParaRPr lang="fr-FR" sz="2600" b="0" strike="noStrike" spc="-1" dirty="0">
              <a:solidFill>
                <a:schemeClr val="dk1"/>
              </a:solidFill>
              <a:latin typeface="Times New Roman" panose="02020603050405020304" pitchFamily="18" charset="0"/>
              <a:cs typeface="Times New Roman" panose="02020603050405020304" pitchFamily="18" charset="0"/>
            </a:endParaRPr>
          </a:p>
        </p:txBody>
      </p:sp>
      <p:sp>
        <p:nvSpPr>
          <p:cNvPr id="103" name="PlaceHolder 2"/>
          <p:cNvSpPr>
            <a:spLocks noGrp="1"/>
          </p:cNvSpPr>
          <p:nvPr>
            <p:ph type="subTitle"/>
          </p:nvPr>
        </p:nvSpPr>
        <p:spPr>
          <a:xfrm>
            <a:off x="509321" y="1387064"/>
            <a:ext cx="4295520" cy="3638698"/>
          </a:xfrm>
          <a:prstGeom prst="rect">
            <a:avLst/>
          </a:prstGeom>
          <a:noFill/>
          <a:ln w="0">
            <a:noFill/>
          </a:ln>
        </p:spPr>
        <p:txBody>
          <a:bodyPr lIns="91440" tIns="91440" rIns="91440" bIns="91440" anchor="t">
            <a:normAutofit/>
          </a:bodyPr>
          <a:lstStyle/>
          <a:p>
            <a:pPr indent="0">
              <a:lnSpc>
                <a:spcPct val="100000"/>
              </a:lnSpc>
              <a:buNone/>
              <a:tabLst>
                <a:tab pos="0" algn="l"/>
              </a:tabLst>
            </a:pPr>
            <a:r>
              <a:rPr lang="en-US" sz="1200" b="0" strike="noStrike" spc="-1" dirty="0">
                <a:solidFill>
                  <a:schemeClr val="dk1"/>
                </a:solidFill>
                <a:latin typeface="Times New Roman" panose="02020603050405020304" pitchFamily="18" charset="0"/>
                <a:ea typeface="Albert Sans"/>
                <a:cs typeface="Times New Roman" panose="02020603050405020304" pitchFamily="18" charset="0"/>
              </a:rPr>
              <a:t>Background: Post-2008 financial crisis triggered debt concerns in several Eurozone countries</a:t>
            </a:r>
          </a:p>
          <a:p>
            <a:pPr indent="0">
              <a:lnSpc>
                <a:spcPct val="100000"/>
              </a:lnSpc>
              <a:buNone/>
              <a:tabLst>
                <a:tab pos="0" algn="l"/>
              </a:tabLst>
            </a:pPr>
            <a:r>
              <a:rPr lang="en-US" sz="1200" b="0" strike="noStrike" spc="-1" dirty="0">
                <a:solidFill>
                  <a:srgbClr val="BFCE84"/>
                </a:solidFill>
                <a:latin typeface="Times New Roman" panose="02020603050405020304" pitchFamily="18" charset="0"/>
                <a:cs typeface="Times New Roman" panose="02020603050405020304" pitchFamily="18" charset="0"/>
              </a:rPr>
              <a:t>The </a:t>
            </a:r>
            <a:r>
              <a:rPr lang="en-US" sz="1200" b="1" strike="noStrike" spc="-1" dirty="0">
                <a:solidFill>
                  <a:srgbClr val="BFCE84"/>
                </a:solidFill>
                <a:latin typeface="Times New Roman" panose="02020603050405020304" pitchFamily="18" charset="0"/>
                <a:cs typeface="Times New Roman" panose="02020603050405020304" pitchFamily="18" charset="0"/>
              </a:rPr>
              <a:t>European Debt Crisis </a:t>
            </a:r>
            <a:r>
              <a:rPr lang="en-US" sz="1200" b="0" strike="noStrike" spc="-1" dirty="0">
                <a:solidFill>
                  <a:srgbClr val="BFCE84"/>
                </a:solidFill>
                <a:latin typeface="Times New Roman" panose="02020603050405020304" pitchFamily="18" charset="0"/>
                <a:cs typeface="Times New Roman" panose="02020603050405020304" pitchFamily="18" charset="0"/>
              </a:rPr>
              <a:t>emerged in the aftermath of the 2008 financial crisis, exposing deep fiscal vulnerabilities in the Eurozone.</a:t>
            </a:r>
          </a:p>
          <a:p>
            <a:pPr indent="0">
              <a:lnSpc>
                <a:spcPct val="100000"/>
              </a:lnSpc>
              <a:buNone/>
              <a:tabLst>
                <a:tab pos="0" algn="l"/>
              </a:tabLst>
            </a:pPr>
            <a:r>
              <a:rPr lang="en-US" sz="1200" b="1" strike="noStrike" spc="-1" dirty="0">
                <a:solidFill>
                  <a:srgbClr val="BFCE84"/>
                </a:solidFill>
                <a:latin typeface="Times New Roman" panose="02020603050405020304" pitchFamily="18" charset="0"/>
                <a:cs typeface="Times New Roman" panose="02020603050405020304" pitchFamily="18" charset="0"/>
              </a:rPr>
              <a:t>Greece</a:t>
            </a:r>
            <a:r>
              <a:rPr lang="en-US" sz="1200" b="0" strike="noStrike" spc="-1" dirty="0">
                <a:solidFill>
                  <a:srgbClr val="BFCE84"/>
                </a:solidFill>
                <a:latin typeface="Times New Roman" panose="02020603050405020304" pitchFamily="18" charset="0"/>
                <a:cs typeface="Times New Roman" panose="02020603050405020304" pitchFamily="18" charset="0"/>
              </a:rPr>
              <a:t> became the epicenter, with revelations of misreported deficits and unsustainable debt levels. Spain and Italy were pulled in due to weak banking systems and rising debt costs.</a:t>
            </a:r>
          </a:p>
          <a:p>
            <a:pPr indent="0">
              <a:lnSpc>
                <a:spcPct val="100000"/>
              </a:lnSpc>
              <a:buNone/>
              <a:tabLst>
                <a:tab pos="0" algn="l"/>
              </a:tabLst>
            </a:pPr>
            <a:r>
              <a:rPr lang="en-US" sz="1200" b="1" strike="noStrike" spc="-1" dirty="0">
                <a:solidFill>
                  <a:srgbClr val="BFCE84"/>
                </a:solidFill>
                <a:latin typeface="Times New Roman" panose="02020603050405020304" pitchFamily="18" charset="0"/>
                <a:cs typeface="Times New Roman" panose="02020603050405020304" pitchFamily="18" charset="0"/>
              </a:rPr>
              <a:t>The European Central Bank </a:t>
            </a:r>
            <a:r>
              <a:rPr lang="en-US" sz="1200" b="0" strike="noStrike" spc="-1" dirty="0">
                <a:solidFill>
                  <a:srgbClr val="BFCE84"/>
                </a:solidFill>
                <a:latin typeface="Times New Roman" panose="02020603050405020304" pitchFamily="18" charset="0"/>
                <a:cs typeface="Times New Roman" panose="02020603050405020304" pitchFamily="18" charset="0"/>
              </a:rPr>
              <a:t>and </a:t>
            </a:r>
            <a:r>
              <a:rPr lang="en-US" sz="1200" b="1" strike="noStrike" spc="-1" dirty="0">
                <a:solidFill>
                  <a:srgbClr val="BFCE84"/>
                </a:solidFill>
                <a:latin typeface="Times New Roman" panose="02020603050405020304" pitchFamily="18" charset="0"/>
                <a:cs typeface="Times New Roman" panose="02020603050405020304" pitchFamily="18" charset="0"/>
              </a:rPr>
              <a:t>IMF</a:t>
            </a:r>
            <a:r>
              <a:rPr lang="en-US" sz="1200" b="0" strike="noStrike" spc="-1" dirty="0">
                <a:solidFill>
                  <a:srgbClr val="BFCE84"/>
                </a:solidFill>
                <a:latin typeface="Times New Roman" panose="02020603050405020304" pitchFamily="18" charset="0"/>
                <a:cs typeface="Times New Roman" panose="02020603050405020304" pitchFamily="18" charset="0"/>
              </a:rPr>
              <a:t> played crucial roles—offering bailouts and implementing bond-buying programs to stabilize markets.</a:t>
            </a:r>
          </a:p>
          <a:p>
            <a:pPr indent="0">
              <a:lnSpc>
                <a:spcPct val="100000"/>
              </a:lnSpc>
              <a:buNone/>
              <a:tabLst>
                <a:tab pos="0" algn="l"/>
              </a:tabLst>
            </a:pPr>
            <a:r>
              <a:rPr lang="en-US" sz="1200" b="0" i="1" strike="noStrike" spc="-1" dirty="0">
                <a:solidFill>
                  <a:srgbClr val="BFCE84"/>
                </a:solidFill>
                <a:latin typeface="Times New Roman" panose="02020603050405020304" pitchFamily="18" charset="0"/>
                <a:cs typeface="Times New Roman" panose="02020603050405020304" pitchFamily="18" charset="0"/>
              </a:rPr>
              <a:t>The crisis highlighted the risks of having a shared currency like the euro without coordinated fiscal oversight. It ultimately led to reforms aimed at improving financial governance in the EU.</a:t>
            </a:r>
          </a:p>
        </p:txBody>
      </p:sp>
      <p:sp>
        <p:nvSpPr>
          <p:cNvPr id="104" name="Google Shape;176;p31"/>
          <p:cNvSpPr/>
          <p:nvPr/>
        </p:nvSpPr>
        <p:spPr>
          <a:xfrm>
            <a:off x="290824" y="1435189"/>
            <a:ext cx="657000" cy="246221"/>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600" b="0" strike="noStrike" spc="-1" dirty="0">
                <a:solidFill>
                  <a:schemeClr val="dk1"/>
                </a:solidFill>
                <a:latin typeface="Arial"/>
              </a:rPr>
              <a:t>→</a:t>
            </a:r>
            <a:endParaRPr lang="en-US" sz="1600" b="0" strike="noStrike" spc="-1" dirty="0">
              <a:solidFill>
                <a:srgbClr val="FFFFFF"/>
              </a:solidFill>
              <a:latin typeface="OpenSymbol"/>
            </a:endParaRPr>
          </a:p>
        </p:txBody>
      </p:sp>
      <p:pic>
        <p:nvPicPr>
          <p:cNvPr id="2" name="Picture 1">
            <a:extLst>
              <a:ext uri="{FF2B5EF4-FFF2-40B4-BE49-F238E27FC236}">
                <a16:creationId xmlns:a16="http://schemas.microsoft.com/office/drawing/2014/main" id="{9FF4C434-8307-0193-B12C-BE7FB2AFE00A}"/>
              </a:ext>
            </a:extLst>
          </p:cNvPr>
          <p:cNvPicPr>
            <a:picLocks noChangeAspect="1"/>
          </p:cNvPicPr>
          <p:nvPr/>
        </p:nvPicPr>
        <p:blipFill>
          <a:blip r:embed="rId2"/>
          <a:srcRect l="53759" r="7444"/>
          <a:stretch/>
        </p:blipFill>
        <p:spPr>
          <a:xfrm>
            <a:off x="5679930" y="-34376"/>
            <a:ext cx="3547599" cy="521225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 name="PlaceHolder 1"/>
          <p:cNvSpPr>
            <a:spLocks noGrp="1"/>
          </p:cNvSpPr>
          <p:nvPr>
            <p:ph type="title"/>
          </p:nvPr>
        </p:nvSpPr>
        <p:spPr>
          <a:xfrm>
            <a:off x="510829" y="213130"/>
            <a:ext cx="3895200" cy="50488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2600" b="0" strike="noStrike" spc="-1" dirty="0">
                <a:solidFill>
                  <a:schemeClr val="dk1"/>
                </a:solidFill>
                <a:latin typeface="Times New Roman" panose="02020603050405020304" pitchFamily="18" charset="0"/>
                <a:ea typeface="Atkinson Hyperlegible Next Medium"/>
                <a:cs typeface="Times New Roman" panose="02020603050405020304" pitchFamily="18" charset="0"/>
              </a:rPr>
              <a:t>Conclusions</a:t>
            </a:r>
            <a:endParaRPr lang="fr-FR" sz="2600" b="0" strike="noStrike" spc="-1" dirty="0">
              <a:solidFill>
                <a:schemeClr val="dk1"/>
              </a:solidFill>
              <a:latin typeface="Times New Roman" panose="02020603050405020304" pitchFamily="18" charset="0"/>
              <a:cs typeface="Times New Roman" panose="02020603050405020304" pitchFamily="18" charset="0"/>
            </a:endParaRPr>
          </a:p>
        </p:txBody>
      </p:sp>
      <p:sp>
        <p:nvSpPr>
          <p:cNvPr id="109" name="PlaceHolder 2"/>
          <p:cNvSpPr>
            <a:spLocks noGrp="1"/>
          </p:cNvSpPr>
          <p:nvPr>
            <p:ph type="subTitle"/>
          </p:nvPr>
        </p:nvSpPr>
        <p:spPr>
          <a:xfrm>
            <a:off x="338950" y="787122"/>
            <a:ext cx="3895200" cy="3516745"/>
          </a:xfrm>
          <a:prstGeom prst="rect">
            <a:avLst/>
          </a:prstGeom>
          <a:noFill/>
          <a:ln w="0">
            <a:noFill/>
          </a:ln>
        </p:spPr>
        <p:txBody>
          <a:bodyPr lIns="91440" tIns="91440" rIns="91440" bIns="91440" anchor="t">
            <a:noAutofit/>
          </a:bodyPr>
          <a:lstStyle/>
          <a:p>
            <a:pPr marL="400050" indent="-171450">
              <a:lnSpc>
                <a:spcPct val="100000"/>
              </a:lnSpc>
              <a:tabLst>
                <a:tab pos="0" algn="l"/>
              </a:tabLst>
            </a:pPr>
            <a:r>
              <a:rPr lang="en-US" sz="1200" b="0" strike="noStrike" spc="-1" dirty="0">
                <a:solidFill>
                  <a:schemeClr val="dk1"/>
                </a:solidFill>
                <a:latin typeface="Times New Roman" panose="02020603050405020304" pitchFamily="18" charset="0"/>
                <a:ea typeface="Albert Sans"/>
                <a:cs typeface="Times New Roman" panose="02020603050405020304" pitchFamily="18" charset="0"/>
              </a:rPr>
              <a:t>Sovereign debt is a double-edged sword — it can fuel recovery and growth, but if mismanaged, it becomes a threat to financial stability.</a:t>
            </a:r>
          </a:p>
          <a:p>
            <a:pPr marL="400050" indent="-171450">
              <a:lnSpc>
                <a:spcPct val="100000"/>
              </a:lnSpc>
              <a:tabLst>
                <a:tab pos="0" algn="l"/>
              </a:tabLst>
            </a:pPr>
            <a:r>
              <a:rPr lang="en-US" sz="1200" b="0" strike="noStrike" spc="-1" dirty="0">
                <a:solidFill>
                  <a:schemeClr val="dk1"/>
                </a:solidFill>
                <a:latin typeface="Times New Roman" panose="02020603050405020304" pitchFamily="18" charset="0"/>
                <a:ea typeface="Albert Sans"/>
                <a:cs typeface="Times New Roman" panose="02020603050405020304" pitchFamily="18" charset="0"/>
              </a:rPr>
              <a:t>We've seen how key indicators like debt-to-GDP ratios, interest burdens, and bond spreads act as early warning signs.</a:t>
            </a:r>
          </a:p>
          <a:p>
            <a:pPr marL="400050" indent="-171450">
              <a:lnSpc>
                <a:spcPct val="100000"/>
              </a:lnSpc>
              <a:tabLst>
                <a:tab pos="0" algn="l"/>
              </a:tabLst>
            </a:pPr>
            <a:r>
              <a:rPr lang="en-US" sz="1200" b="0" strike="noStrike" spc="-1" dirty="0">
                <a:solidFill>
                  <a:schemeClr val="dk1"/>
                </a:solidFill>
                <a:latin typeface="Times New Roman" panose="02020603050405020304" pitchFamily="18" charset="0"/>
                <a:ea typeface="Albert Sans"/>
                <a:cs typeface="Times New Roman" panose="02020603050405020304" pitchFamily="18" charset="0"/>
              </a:rPr>
              <a:t>The European Debt Crisis showed us how quickly things can spiral — but also how coordination and reform can stabilize economies.</a:t>
            </a:r>
          </a:p>
          <a:p>
            <a:pPr marL="400050" indent="-171450">
              <a:lnSpc>
                <a:spcPct val="100000"/>
              </a:lnSpc>
              <a:tabLst>
                <a:tab pos="0" algn="l"/>
              </a:tabLst>
            </a:pPr>
            <a:r>
              <a:rPr lang="en-US" sz="1200" b="0" strike="noStrike" spc="-1" dirty="0">
                <a:solidFill>
                  <a:schemeClr val="dk1"/>
                </a:solidFill>
                <a:latin typeface="Times New Roman" panose="02020603050405020304" pitchFamily="18" charset="0"/>
                <a:ea typeface="Albert Sans"/>
                <a:cs typeface="Times New Roman" panose="02020603050405020304" pitchFamily="18" charset="0"/>
              </a:rPr>
              <a:t>As global debt levels rise, especially post-pandemic, the need for fiscal responsibility and proactive policy becomes more critical than ever.</a:t>
            </a:r>
          </a:p>
          <a:p>
            <a:pPr indent="0">
              <a:lnSpc>
                <a:spcPct val="100000"/>
              </a:lnSpc>
              <a:buNone/>
              <a:tabLst>
                <a:tab pos="0" algn="l"/>
              </a:tabLst>
            </a:pPr>
            <a:r>
              <a:rPr lang="en-US" sz="1200" b="0" strike="noStrike" spc="-1" dirty="0">
                <a:solidFill>
                  <a:schemeClr val="dk1"/>
                </a:solidFill>
                <a:latin typeface="Times New Roman" panose="02020603050405020304" pitchFamily="18" charset="0"/>
                <a:ea typeface="Albert Sans"/>
                <a:cs typeface="Times New Roman" panose="02020603050405020304" pitchFamily="18" charset="0"/>
              </a:rPr>
              <a:t> </a:t>
            </a:r>
            <a:r>
              <a:rPr lang="en-US" sz="1200" b="0" i="1" strike="noStrike" spc="-1" dirty="0">
                <a:solidFill>
                  <a:schemeClr val="dk1"/>
                </a:solidFill>
                <a:latin typeface="Times New Roman" panose="02020603050405020304" pitchFamily="18" charset="0"/>
                <a:ea typeface="Albert Sans"/>
                <a:cs typeface="Times New Roman" panose="02020603050405020304" pitchFamily="18" charset="0"/>
              </a:rPr>
              <a:t>“Debt is not inherently bad — it’s how you use it that makes the difference.”</a:t>
            </a:r>
            <a:endParaRPr lang="en-US" sz="1200" b="0" i="1" strike="noStrike" spc="-1" dirty="0">
              <a:solidFill>
                <a:srgbClr val="FFFFFF"/>
              </a:solidFill>
              <a:latin typeface="Times New Roman" panose="02020603050405020304" pitchFamily="18" charset="0"/>
              <a:cs typeface="Times New Roman" panose="02020603050405020304" pitchFamily="18" charset="0"/>
            </a:endParaRPr>
          </a:p>
        </p:txBody>
      </p:sp>
      <p:sp>
        <p:nvSpPr>
          <p:cNvPr id="110" name="Google Shape;183;p32"/>
          <p:cNvSpPr/>
          <p:nvPr/>
        </p:nvSpPr>
        <p:spPr>
          <a:xfrm>
            <a:off x="5400000" y="0"/>
            <a:ext cx="3743640" cy="5143320"/>
          </a:xfrm>
          <a:prstGeom prst="round1Rect">
            <a:avLst>
              <a:gd name="adj" fmla="val 16667"/>
            </a:avLst>
          </a:prstGeom>
          <a:blipFill rotWithShape="0">
            <a:blip r:embed="rId2"/>
            <a:srcRect/>
            <a:stretch/>
          </a:blip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sp>
        <p:nvSpPr>
          <p:cNvPr id="111" name="Google Shape;184;p32"/>
          <p:cNvSpPr/>
          <p:nvPr/>
        </p:nvSpPr>
        <p:spPr>
          <a:xfrm>
            <a:off x="723960" y="397188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 name="PlaceHolder 1"/>
          <p:cNvSpPr>
            <a:spLocks noGrp="1"/>
          </p:cNvSpPr>
          <p:nvPr>
            <p:ph type="title"/>
          </p:nvPr>
        </p:nvSpPr>
        <p:spPr>
          <a:xfrm>
            <a:off x="714240" y="542880"/>
            <a:ext cx="3190680" cy="885600"/>
          </a:xfrm>
          <a:prstGeom prst="rect">
            <a:avLst/>
          </a:prstGeom>
          <a:noFill/>
          <a:ln w="0">
            <a:noFill/>
          </a:ln>
        </p:spPr>
        <p:txBody>
          <a:bodyPr lIns="91440" tIns="91440" rIns="91440" bIns="91440" anchor="b">
            <a:normAutofit fontScale="90000"/>
          </a:bodyPr>
          <a:lstStyle/>
          <a:p>
            <a:pPr indent="0">
              <a:lnSpc>
                <a:spcPct val="100000"/>
              </a:lnSpc>
              <a:buNone/>
              <a:tabLst>
                <a:tab pos="0" algn="l"/>
              </a:tabLst>
            </a:pPr>
            <a:r>
              <a:rPr lang="en" sz="5000" b="0" strike="noStrike" spc="-1">
                <a:solidFill>
                  <a:schemeClr val="dk1"/>
                </a:solidFill>
                <a:latin typeface="Atkinson Hyperlegible Next SemiBold"/>
                <a:ea typeface="Atkinson Hyperlegible Next SemiBold"/>
              </a:rPr>
              <a:t>Thank you!</a:t>
            </a:r>
            <a:endParaRPr lang="fr-FR" sz="5000" b="0" strike="noStrike" spc="-1">
              <a:solidFill>
                <a:schemeClr val="dk1"/>
              </a:solidFill>
              <a:latin typeface="Arial"/>
            </a:endParaRPr>
          </a:p>
        </p:txBody>
      </p:sp>
      <p:sp>
        <p:nvSpPr>
          <p:cNvPr id="113" name="PlaceHolder 2"/>
          <p:cNvSpPr>
            <a:spLocks noGrp="1"/>
          </p:cNvSpPr>
          <p:nvPr>
            <p:ph type="subTitle"/>
          </p:nvPr>
        </p:nvSpPr>
        <p:spPr>
          <a:xfrm>
            <a:off x="1195559" y="1985211"/>
            <a:ext cx="2860802" cy="81864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1400" b="1" strike="noStrike" spc="-1" dirty="0">
                <a:solidFill>
                  <a:schemeClr val="bg1"/>
                </a:solidFill>
                <a:latin typeface="Albert Sans"/>
                <a:ea typeface="Albert Sans"/>
              </a:rPr>
              <a:t>Do you have any questions?</a:t>
            </a:r>
            <a:endParaRPr lang="en-US" sz="1400" b="0" strike="noStrike" spc="-1" dirty="0">
              <a:solidFill>
                <a:schemeClr val="bg1"/>
              </a:solidFill>
              <a:latin typeface="OpenSymbol"/>
            </a:endParaRPr>
          </a:p>
        </p:txBody>
      </p:sp>
      <p:sp>
        <p:nvSpPr>
          <p:cNvPr id="114" name="Google Shape;335;p41"/>
          <p:cNvSpPr/>
          <p:nvPr/>
        </p:nvSpPr>
        <p:spPr>
          <a:xfrm>
            <a:off x="714240" y="3962520"/>
            <a:ext cx="2561760" cy="256680"/>
          </a:xfrm>
          <a:prstGeom prst="rect">
            <a:avLst/>
          </a:prstGeom>
          <a:noFill/>
          <a:ln w="0">
            <a:noFill/>
          </a:ln>
        </p:spPr>
        <p:style>
          <a:lnRef idx="0">
            <a:scrgbClr r="0" g="0" b="0"/>
          </a:lnRef>
          <a:fillRef idx="0">
            <a:scrgbClr r="0" g="0" b="0"/>
          </a:fillRef>
          <a:effectRef idx="0">
            <a:scrgbClr r="0" g="0" b="0"/>
          </a:effectRef>
          <a:fontRef idx="minor"/>
        </p:style>
        <p:txBody>
          <a:bodyPr lIns="870823080" tIns="128520" rIns="870823080" bIns="128520" anchor="t">
            <a:normAutofit fontScale="25000" lnSpcReduction="20000"/>
          </a:bodyPr>
          <a:lstStyle/>
          <a:p>
            <a:pPr defTabSz="914400">
              <a:lnSpc>
                <a:spcPct val="100000"/>
              </a:lnSpc>
              <a:tabLst>
                <a:tab pos="0" algn="l"/>
              </a:tabLst>
            </a:pPr>
            <a:r>
              <a:rPr lang="en" sz="1000" b="0" strike="noStrike" spc="-1">
                <a:solidFill>
                  <a:schemeClr val="dk1"/>
                </a:solidFill>
                <a:latin typeface="Arial"/>
              </a:rPr>
              <a:t>+91 620 421 838</a:t>
            </a:r>
            <a:endParaRPr lang="en-US" sz="1000" b="0" strike="noStrike" spc="-1">
              <a:solidFill>
                <a:srgbClr val="FFFFFF"/>
              </a:solidFill>
              <a:latin typeface="OpenSymbol"/>
            </a:endParaRPr>
          </a:p>
        </p:txBody>
      </p:sp>
      <p:sp>
        <p:nvSpPr>
          <p:cNvPr id="115" name="Google Shape;336;p41"/>
          <p:cNvSpPr/>
          <p:nvPr/>
        </p:nvSpPr>
        <p:spPr>
          <a:xfrm>
            <a:off x="714240" y="2276640"/>
            <a:ext cx="1428480" cy="39024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normAutofit/>
          </a:bodyPr>
          <a:lstStyle/>
          <a:p>
            <a:pPr algn="ctr" defTabSz="914400">
              <a:lnSpc>
                <a:spcPct val="100000"/>
              </a:lnSpc>
              <a:tabLst>
                <a:tab pos="0" algn="l"/>
              </a:tabLst>
            </a:pPr>
            <a:r>
              <a:rPr lang="en" sz="1000" b="0" strike="noStrike" spc="-1">
                <a:solidFill>
                  <a:schemeClr val="dk1"/>
                </a:solidFill>
                <a:latin typeface="Arial"/>
              </a:rPr>
              <a:t>www.yourwebsite.com</a:t>
            </a:r>
            <a:endParaRPr lang="en-US" sz="1000" b="0" strike="noStrike" spc="-1">
              <a:solidFill>
                <a:srgbClr val="FFFFFF"/>
              </a:solidFill>
              <a:latin typeface="OpenSymbol"/>
            </a:endParaRPr>
          </a:p>
        </p:txBody>
      </p:sp>
      <p:sp>
        <p:nvSpPr>
          <p:cNvPr id="116" name="Google Shape;337;p41"/>
          <p:cNvSpPr/>
          <p:nvPr/>
        </p:nvSpPr>
        <p:spPr>
          <a:xfrm>
            <a:off x="2219400" y="2295360"/>
            <a:ext cx="1056960" cy="153000"/>
          </a:xfrm>
          <a:prstGeom prst="rect">
            <a:avLst/>
          </a:prstGeom>
          <a:noFill/>
          <a:ln w="0">
            <a:noFill/>
          </a:ln>
        </p:spPr>
        <p:style>
          <a:lnRef idx="0">
            <a:scrgbClr r="0" g="0" b="0"/>
          </a:lnRef>
          <a:fillRef idx="0">
            <a:scrgbClr r="0" g="0" b="0"/>
          </a:fillRef>
          <a:effectRef idx="0">
            <a:scrgbClr r="0" g="0" b="0"/>
          </a:effectRef>
          <a:fontRef idx="minor"/>
        </p:style>
        <p:txBody>
          <a:bodyPr lIns="0" tIns="0" rIns="0" bIns="0" anchor="t">
            <a:spAutoFit/>
          </a:bodyPr>
          <a:lstStyle/>
          <a:p>
            <a:pPr algn="ctr" defTabSz="914400">
              <a:lnSpc>
                <a:spcPct val="100000"/>
              </a:lnSpc>
              <a:tabLst>
                <a:tab pos="0" algn="l"/>
              </a:tabLst>
            </a:pPr>
            <a:r>
              <a:rPr lang="en" sz="1000" b="0" strike="noStrike" spc="-1">
                <a:solidFill>
                  <a:schemeClr val="dk1"/>
                </a:solidFill>
                <a:latin typeface="Arial"/>
              </a:rPr>
              <a:t>↓</a:t>
            </a:r>
            <a:endParaRPr lang="en-US" sz="1000" b="0" strike="noStrike" spc="-1">
              <a:solidFill>
                <a:srgbClr val="FFFFFF"/>
              </a:solidFill>
              <a:latin typeface="OpenSymbol"/>
            </a:endParaRPr>
          </a:p>
        </p:txBody>
      </p:sp>
      <p:sp>
        <p:nvSpPr>
          <p:cNvPr id="127" name="Google Shape;348;p41"/>
          <p:cNvSpPr/>
          <p:nvPr/>
        </p:nvSpPr>
        <p:spPr>
          <a:xfrm>
            <a:off x="714240" y="3333600"/>
            <a:ext cx="2742840" cy="30833640"/>
          </a:xfrm>
          <a:prstGeom prst="rect">
            <a:avLst/>
          </a:prstGeom>
          <a:noFill/>
          <a:ln w="0">
            <a:noFill/>
          </a:ln>
        </p:spPr>
        <p:style>
          <a:lnRef idx="0">
            <a:scrgbClr r="0" g="0" b="0"/>
          </a:lnRef>
          <a:fillRef idx="0">
            <a:scrgbClr r="0" g="0" b="0"/>
          </a:fillRef>
          <a:effectRef idx="0">
            <a:scrgbClr r="0" g="0" b="0"/>
          </a:effectRef>
          <a:fontRef idx="minor"/>
        </p:style>
        <p:txBody>
          <a:bodyPr lIns="870823080" tIns="7708680" rIns="870823080" bIns="7708680" anchor="t">
            <a:spAutoFit/>
          </a:bodyPr>
          <a:lstStyle/>
          <a:p>
            <a:pPr defTabSz="914400">
              <a:lnSpc>
                <a:spcPct val="100000"/>
              </a:lnSpc>
              <a:spcBef>
                <a:spcPts val="300"/>
              </a:spcBef>
              <a:tabLst>
                <a:tab pos="0" algn="l"/>
              </a:tabLst>
            </a:pPr>
            <a:r>
              <a:rPr lang="en" sz="1000" b="1" strike="noStrike" spc="-1">
                <a:solidFill>
                  <a:schemeClr val="dk1"/>
                </a:solidFill>
                <a:latin typeface="Arial"/>
              </a:rPr>
              <a:t>CREDITS:</a:t>
            </a:r>
            <a:r>
              <a:rPr lang="en" sz="1000" b="0" strike="noStrike" spc="-1">
                <a:solidFill>
                  <a:schemeClr val="dk1"/>
                </a:solidFill>
                <a:latin typeface="Arial"/>
              </a:rPr>
              <a:t> This presentation template was created by </a:t>
            </a:r>
            <a:r>
              <a:rPr lang="en" sz="1000" b="1" u="sng" strike="noStrike" spc="-1">
                <a:solidFill>
                  <a:schemeClr val="dk1"/>
                </a:solidFill>
                <a:uFillTx/>
                <a:latin typeface="Arial"/>
                <a:hlinkClick r:id="rId2"/>
              </a:rPr>
              <a:t>Slidesgo</a:t>
            </a:r>
            <a:r>
              <a:rPr lang="en" sz="1000" b="0" strike="noStrike" spc="-1">
                <a:solidFill>
                  <a:schemeClr val="dk1"/>
                </a:solidFill>
                <a:latin typeface="Arial"/>
              </a:rPr>
              <a:t>, and includes icons, infographics &amp; images by </a:t>
            </a:r>
            <a:r>
              <a:rPr lang="en" sz="1000" b="1" u="sng" strike="noStrike" spc="-1">
                <a:solidFill>
                  <a:schemeClr val="dk1"/>
                </a:solidFill>
                <a:uFillTx/>
                <a:latin typeface="Arial"/>
                <a:hlinkClick r:id="rId3"/>
              </a:rPr>
              <a:t>Freepik</a:t>
            </a:r>
            <a:r>
              <a:rPr lang="en" sz="1000" b="0" u="sng" strike="noStrike" spc="-1">
                <a:solidFill>
                  <a:schemeClr val="dk1"/>
                </a:solidFill>
                <a:uFillTx/>
                <a:latin typeface="Arial"/>
              </a:rPr>
              <a:t> </a:t>
            </a:r>
            <a:endParaRPr lang="en-US" sz="1000" b="0" strike="noStrike" spc="-1">
              <a:solidFill>
                <a:srgbClr val="FFFFFF"/>
              </a:solidFill>
              <a:latin typeface="OpenSymbol"/>
            </a:endParaRPr>
          </a:p>
        </p:txBody>
      </p:sp>
    </p:spTree>
  </p:cSld>
  <p:clrMapOvr>
    <a:masterClrMapping/>
  </p:clrMapOvr>
</p:sld>
</file>

<file path=ppt/theme/theme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Slidesgo Final Pages">
  <a:themeElements>
    <a:clrScheme name="Simple Light">
      <a:dk1>
        <a:srgbClr val="FFFFFF"/>
      </a:dk1>
      <a:lt1>
        <a:srgbClr val="22244E"/>
      </a:lt1>
      <a:dk2>
        <a:srgbClr val="503259"/>
      </a:dk2>
      <a:lt2>
        <a:srgbClr val="765186"/>
      </a:lt2>
      <a:accent1>
        <a:srgbClr val="B07CC6"/>
      </a:accent1>
      <a:accent2>
        <a:srgbClr val="FAF6E7"/>
      </a:accent2>
      <a:accent3>
        <a:srgbClr val="E3DFD2"/>
      </a:accent3>
      <a:accent4>
        <a:srgbClr val="FFFFFF"/>
      </a:accent4>
      <a:accent5>
        <a:srgbClr val="FFFFFF"/>
      </a:accent5>
      <a:accent6>
        <a:srgbClr val="FFFFFF"/>
      </a:accent6>
      <a:hlink>
        <a:srgbClr val="765186"/>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Multipurpose Business Template">
  <a:themeElements>
    <a:clrScheme name="Simple Light">
      <a:dk1>
        <a:srgbClr val="BFCE84"/>
      </a:dk1>
      <a:lt1>
        <a:srgbClr val="0E2A22"/>
      </a:lt1>
      <a:dk2>
        <a:srgbClr val="FFF9F3"/>
      </a:dk2>
      <a:lt2>
        <a:srgbClr val="FFFFFF"/>
      </a:lt2>
      <a:accent1>
        <a:srgbClr val="FFFFFF"/>
      </a:accent1>
      <a:accent2>
        <a:srgbClr val="FFFFFF"/>
      </a:accent2>
      <a:accent3>
        <a:srgbClr val="FFFFFF"/>
      </a:accent3>
      <a:accent4>
        <a:srgbClr val="FFFFFF"/>
      </a:accent4>
      <a:accent5>
        <a:srgbClr val="FFFFFF"/>
      </a:accent5>
      <a:accent6>
        <a:srgbClr val="FFFFFF"/>
      </a:accent6>
      <a:hlink>
        <a:srgbClr val="BFCE84"/>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91</TotalTime>
  <Words>718</Words>
  <Application>Microsoft Office PowerPoint</Application>
  <PresentationFormat>On-screen Show (16:9)</PresentationFormat>
  <Paragraphs>61</Paragraphs>
  <Slides>9</Slides>
  <Notes>0</Notes>
  <HiddenSlides>0</HiddenSlides>
  <MMClips>0</MMClips>
  <ScaleCrop>false</ScaleCrop>
  <HeadingPairs>
    <vt:vector size="6" baseType="variant">
      <vt:variant>
        <vt:lpstr>Fonts Used</vt:lpstr>
      </vt:variant>
      <vt:variant>
        <vt:i4>8</vt:i4>
      </vt:variant>
      <vt:variant>
        <vt:lpstr>Theme</vt:lpstr>
      </vt:variant>
      <vt:variant>
        <vt:i4>24</vt:i4>
      </vt:variant>
      <vt:variant>
        <vt:lpstr>Slide Titles</vt:lpstr>
      </vt:variant>
      <vt:variant>
        <vt:i4>9</vt:i4>
      </vt:variant>
    </vt:vector>
  </HeadingPairs>
  <TitlesOfParts>
    <vt:vector size="41" baseType="lpstr">
      <vt:lpstr>Albert Sans</vt:lpstr>
      <vt:lpstr>Arial</vt:lpstr>
      <vt:lpstr>Atkinson Hyperlegible Next Medium</vt:lpstr>
      <vt:lpstr>Atkinson Hyperlegible Next SemiBold</vt:lpstr>
      <vt:lpstr>OpenSymbol</vt:lpstr>
      <vt:lpstr>Symbol</vt:lpstr>
      <vt:lpstr>Times New Roman</vt:lpstr>
      <vt:lpstr>Wingdings</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Multipurpose Business Template</vt:lpstr>
      <vt:lpstr>Slidesgo Final Pages</vt:lpstr>
      <vt:lpstr>Slidesgo Final Pages</vt:lpstr>
      <vt:lpstr>Slidesgo Final Pages</vt:lpstr>
      <vt:lpstr>Sovereign Debt and Financial Stability</vt:lpstr>
      <vt:lpstr>INTRODUCTION</vt:lpstr>
      <vt:lpstr>Understanding Sovereign Debt</vt:lpstr>
      <vt:lpstr>Definition and Importance</vt:lpstr>
      <vt:lpstr>Recent Trends and Statistics</vt:lpstr>
      <vt:lpstr>PowerPoint Presentation</vt:lpstr>
      <vt:lpstr>Case Study – The European Debt Crisis</vt:lpstr>
      <vt:lpstr>Conclusions</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Mayyukh Paul</dc:creator>
  <cp:lastModifiedBy>Mayyukh Paul</cp:lastModifiedBy>
  <cp:revision>1</cp:revision>
  <dcterms:modified xsi:type="dcterms:W3CDTF">2025-04-18T00:13:08Z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2025-04-17T22:39:50Z</dcterms:created>
  <dc:creator>Unknown Creator</dc:creator>
  <dc:description/>
  <dc:language>en-US</dc:language>
  <cp:lastModifiedBy>Unknown Creator</cp:lastModifiedBy>
  <dcterms:modified xsi:type="dcterms:W3CDTF">2025-04-17T22:39:50Z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